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4" autoAdjust="0"/>
    <p:restoredTop sz="94649" autoAdjust="0"/>
  </p:normalViewPr>
  <p:slideViewPr>
    <p:cSldViewPr>
      <p:cViewPr varScale="1">
        <p:scale>
          <a:sx n="67" d="100"/>
          <a:sy n="67" d="100"/>
        </p:scale>
        <p:origin x="-109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75" units="cm"/>
          <inkml:channel name="Y" type="integer" max="7256" units="cm"/>
          <inkml:channel name="F" type="integer" max="255" units="dev"/>
        </inkml:traceFormat>
        <inkml:channelProperties>
          <inkml:channelProperty channel="X" name="resolution" value="393.67676" units="1/cm"/>
          <inkml:channelProperty channel="Y" name="resolution" value="393.66321" units="1/cm"/>
          <inkml:channelProperty channel="F" name="resolution" value="INF" units="1/dev"/>
        </inkml:channelProperties>
      </inkml:inkSource>
      <inkml:timestamp xml:id="ts0" timeString="2017-07-11T08:17:59.96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1357 46,'16'0'4,"-3"0"-1,3 0-1,-1 0 1,1 0-1,0 0 0,0 0 0,-3 0 0,2-3 0,-1 3 0,1 0-1,-2 0 1,3 0 0,-3 0 0,0-2 0,3 2 0,-3 2 0,3-2-1,0 0 1,0 0-1,-1 0 1,-2 0-1,3 0 0,0 0 0,0-2 0,-1 2 0,1 0 0,3-3 1,2 3-1,-3-3 1,6 3-1,-3-2 1,2-1 0,3 0-1,1 1 1,-4-3-1,6 2 0,-3-2 1,1 2-1,-4-2 0,4 0 1,-4-1-1,1 1 0,-1 0 0,-2-3 1,3 3-1,0-3-1,-3 0 1,2 0 0,-2 3-1,0-3 1,0 3-1,0-1 1,-2 1 0,-1 0 0,1 0-1,-1-1 1,0 1 0,-2 3 0,2-6-1,-2 5 1,0 0 0,2 1-1,-5-1 1,3 3-1,-3-2 0,0 2 0,1-3 1,-1 3-1,0-3 0,0 3 1,-3-2-1,6 2 0,-5 0 1,4-3-1,-1 3 0,-1-3 0,0 3 1,0-2-1,0-1 0,0 3 0,0-2 1,3 2-1,-3-3 0,3 0 0,0 1 1,2-1-1,-5 0 0,6 1 0,-4-1 1,4 1-1,-4-4 0,1 4 1,-3-1-1,3-2 0,-3 2 1,0 1-1,0-4 0,1 4 0,-1-1 1,0 0-1,0 1 0,-3-3 1,4 2-1,-4 0 0,3 1 0,-2-1 0,-1-2 1,3 2-1,-2 1 0,-1-1 0,1 0 1,-1 1-1,1-1 0,-11 3 0,18-5 0,-10 2 1,3 1-1,-3-1 0,2 0 0,1 1 0,-1-1 0,1 0 1,-1 1-1,3-1 0,-5 1 0,5-1 0,-2 0 0,-1 1 0,1-1 1,2 0-1,-3 1 0,1-1 0,-1 1 0,3-1 0,-2 0 0,-1 3 0,1-5 1,-1 5-1,4-3 0,-7 1 0,4-3 0,2 2 0,-2 0 0,-1 1 0,3-1 0,0 0 0,-2-2 0,2 0 0,0 0 0,3-1 0,-6 1 0,3 0 1,1-3-1,1 3 0,-2 0 0,1-1 1,-1-2-1,0 3 0,3-3 0,-3-2 0,0 5 1,0-6-1,3 3 0,-3 0 0,0 3 1,0-3-1,-2 3 0,2-3 0,-3 3 0,1 0 0,-1-1 1,1-2-1,-3 3 0,2 0 0,1 0 0,-1-1 0,-2 1 0,2 0 0,1 0 1,-1-1-1,-2-1 0,3 4 0,-1-2 0,3-1 0,-2 1-2,2-5-4,5 4-14,3 1-11,0-8 0</inkml:trace>
  <inkml:trace contextRef="#ctx0" brushRef="#br0" timeOffset="0.5002">2764 743 46,'19'-11'5,"-9"3"1,1-2-1,4-1-1,-1 3 1,1-5-1,4 0-1,2 2 1,-6-2-2,7-2 1,-4 1-1,3-1 0,0 2 0,-3-3-1,3 0 1,-2 3-1,2 0 1,-3 0-1,3 0 0,-3 2 0,1 1 0,-1 2 0,3-3 0,-2 3 0,-4-2 0,4 2 0,-1 0 0,0 0 0,-2 3-1,0-3 1,0 3 0,2 0 0,-5-1-1,0 1 1,0 0 0,1 0 0,-1-1 0,0 4 0,0-4 0,-3 4-1,4-3 1,-1-1 0,0 4 0,0-4-1,3 4 1,-3-3 0,3-1 0,-1 4-1,1-1 1,0-2 0,0 2-1,-1 1 1,-2-1-1,3 0 1,-3 1-1,0 2 1,1-3-1,-1 0 1,0 3-1,0 0 1,0-2-1,0 2 1,3 0-1,0-3 1,-3 3-1,3 0 1,-3 0-1,2-2 1,-1 2-1,1-3 1,1 3 0,0-3-1,-3 1 1,3 2 0,0 0-1,-1 0 0,-2-3 1,1 3 0,-1-3-1,0 3 0,-3 0 1,1 0-1,-1-2 0,-2-1 1,3 3-1,-1-2 0,-10 2 1,19-3-1,-19 3 0,15-3 1,-15 3-1,16-5 0,-16 5 1,18-3-1,-18 3 0,16-5 1,-5 5-1,-11 0 0,18-2 0,-7-1 0,-1 0 0,1 1 1,-1-1-1,1 0 0,-11 3 0,15-5 0,-15 5 0,13-8 0,-13 8 0,14-8 0,-14 8 1,15-7-1,-15 7 0,19-8 0,-19 8 0,15-8 0,-15 8 0,16-8 0,-8 3 0,-8 5 0,18-8 0,-18 8 0,16-8 1,-5 3-1,-1 2 0,1-2 0,-1 2 0,1-2 0,-1 2 0,1-2 0,-1 2 0,3-2 0,-2 3 0,-1-4 0,1 4 1,-3-1-1,2 0 0,1 1 0,-3-1 0,2 1 0,1-1 0,-1-2 0,1 2 0,-1 0 0,3 1 0,-2-1 1,2 1-1,0-1-1,0 0 2,-2 1-1,2-1 0,0 3 0,0-3 0,-3 1 0,4 2 0,-4-3 0,3 3 0,-2-2 0,2 2 0,-3-3 1,3 3-1,-2-3 0,2 3 0,0-2 0,0 2 0,3-3 0,-3 3 0,0 0 0,0 0 0,1 0 0,-1 0 0,0 0 0,-3-3 0,4 3 1,-4-2-1,3 2 0,-2-3 1,2 3-1,-3-2 0,3-1 0,-2 0 1,2 1-1,0-1 0,0 3 0,0-3 1,3 3-1,-3-2 0,0 2 0,3-3 0,-3 3 0,3 0 0,0-2 0,-3-1-1,0 3 1,0-3-1,0 1 2,0-1-2,-2 0 1,-3 1-1,2 2 1,-10 0 0,19-3 0,-19 3 0,13 0 0,-13 0 0,13 0 0,-13 0 0,13 0 1,-13 0-1,8 0-1,-8 0 0,10-2-6,1 7-13,-3-3-12,2-4 0</inkml:trace>
  <inkml:trace contextRef="#ctx0" brushRef="#br0" timeOffset="1.5002">5531 86 50,'0'0'5,"14"3"-1,-14-3 1,10 2-1,-10-2-1,16 6 1,-16-6-2,13 2 1,-13-2-1,16 3 0,-16-3-1,13 0 1,-13 0 0,16 3-1,-16-3 1,13 0-1,-13 0 1,15 0 0,-15 0-1,19 0 0,-19 0 1,16-3-1,-6 3 0,-10 0 0,16 0 0,-6-3 0,-2 3 0,3-2 0,-1 2 0,1 0 0,-1-3 0,1 3 0,-1-3 0,-10 3-1,19 0 1,-9 0 0,3 0 0,-2 0 0,-1 0 0,1 0 0,-1 0 0,3-2 0,0 2 0,1-3 0,-1 3-1,-3 0 1,3-2 0,-2-1 0,2 3 0,-2 0-1,-1-3 1,1 3 0,-1 0-1,-2 0 1,2-2-1,1 2 1,-3 0-1,-8 0 1,18-3-1,-7 3 1,-11 0-1,15 0 1,-15 0-1,16 0 0,-16 0 1,16-3-1,-6 3 0,1-2 1,-1 2-1,4 0 1,-1-3-1,-3 1 0,6 2 1,-6-3-1,4 3 0,-4-3 1,3 3-1,-2-2 0,-1 2 1,1-3-1,-1 3 0,-10 0 0,16-3 0,-16 3 1,13 0-1,-13 0 0,11-2 0,-11 2 0,0 0 0,10 0 1,-10 0-1,0 0 0,11 0 0,-11 0 0,0 0 0,10 0 0,-10 0 0,0 0 0,11 2 0,-11-2 0,10 0 0,-10 0 0,13 3 0,-13-3 0,13 0 1,-13 0-1,16 5 0,-16-5 0,13 0 0,-13 0 0,13 6 0,-13-6 0,16 2 1,-16-2-1,13 3 0,-13-3 0,11 2 0,-11-2 0,0 0 0,10 3 0,-10-3 0,0 0 0,0 0 0,11 5 1,-11-5-1,0 0 0,10 3 0,-10-3 0,0 0-1,13 5 1,-13-5 0,11 0 1,-11 0-1,0 0 0,13 5 0,-13-5 0,8 0 0,-8 0 0,0 0 0,10 6 0,-10-6 0,0 0 1,0 0-1,0 0 0,0 0 0,11 2 0,-11-2-1,0 0-2,0 0-3,0 0-6,-11-5-4,11 5-14,-13-13 1</inkml:trace>
  <inkml:trace contextRef="#ctx0" brushRef="#br0" timeOffset="2.5002">5392 23 49,'0'0'4,"0"0"0,0 0 1,0 0-1,13 8 1,-13-8-1,8 5 0,-8-5 0,13 8 0,-13-8-1,14 5-1,-14-5 0,15 8 1,-15-8-1,16 6-1,-16-6 1,16 7 0,-16-7-1,16 8 1,-16-8-1,15 8 1,-15-8-1,16 5 0,-16-5 0,13 6 0,-13-6 0,16 5 0,-16-5 0,13 5 0,-13-5-1,8 3 1,-8-3 0,10 2-1,-10-2 1,0 0 0,11 3-1,-11-3 1,0 0-1,13 3 1,-13-3-1,11 2 1,-11-2 0,13 0-1,-13 0 1,13 0-1,-13 0 1,13 0-1,-13 0 1,13-2-1,-13 2 0,16 0 0,-16 0 1,13 0-1,-13 0 0,18 0 0,-7 0 0,-1 0-2,3 2-5,1-2-11,4 6-10,8 1 0</inkml:trace>
  <inkml:trace contextRef="#ctx0" brushRef="#br0" timeOffset="3.5002">6726 173 49,'0'0'6,"10"2"-1,-10-2 0,11 6 0,-11-6-1,10 5 0,-10-5 0,14 8-1,-14-8 0,15 8 0,-15-8-1,19 10 0,-11-5 1,2 1-1,1-1 0,-1 0 0,1 3 1,-1-5-1,3 5 0,-5-3 0,3 0 0,-11-5 0,18 11-1,-18-11 1,16 10-1,-16-10 0,15 8 0,-15-8 0,14 8 0,-14-8 0,15 8-1,-15-8 1,14 8 0,-14-8-1,10 7 1,-10-7 0,13 8-1,-13-8 1,11 8 0,-11-8-1,13 5 1,-13-5-1,10 8 1,-10-8 0,11 8-1,-11-8 1,10 5-1,-10-5 0,13 8 1,-13-8-1,11 6 1,-11-6-1,10 5 0,-10-5 1,8 2-1,-8-2 1,0 0-1,11 6 0,-11-6 1,0 0-1,0 0 0,10 2 1,-10-2-1,0 0 0,0 0 0,0 0 0,0 0 1,8 6-1,-8-6 0,0 0 0,0 0 0,0 0 0,0 0 1,0 0-1,0 0 0,0 0 0,0 0 0,0 0 0,0 0 0,0 0 0,11 5 0,-11-5 0,0 0 0,0 0 0,0 0 0,0 0 0,8 5 0,-8-5 0,0 0 0,0 0 0,0 0 0,0 0 0,0 0 1,0 0-1,0 0 0,7 8 0,-7-8 0,0 0 0,0 0 0,11 5 0,-11-5 0,0 0 0,0 0 1,0 0-1,8 8 0,-8-8 0,0 0 0,0 0 0,10 8 0,-10-8 0,11 5 1,-11-5-1,10 3 0,-10-3 0,11 5 0,-11-5 1,13 5-1,-13-5 0,13 3 0,-13-3 0,11 5 1,-11-5-1,13 3 0,-13-3 1,10 5-1,-10-5 0,11 3 0,-11-3 1,10 2-1,-10-2 0,8 3 1,-8-3-1,11 0 0,-11 0 0,13 3 0,-13-3 1,10 2-1,-10-2 0,11 0 0,-11 0 0,10 0 0,-10 0 0,11 0 1,-11 0-1,13 3 0,-13-3 0,13 0 0,-13 0 0,16 0 0,-16 0 1,13 0-1,-13 0 0,16 0 0,-16 0 0,15 2 0,-15-2 0,13 0 1,-2 0-1,-3 0 0,-8 0 0,18 0 0,-10 3 0,3-3 0,-1 3 0,1-3 1,-1 0-1,-2 2 0,2 1 0,1-3 0,-1 3 0,1-1 0,-1 1 0,1-3 0,-1 5 0,4-2 0,-4-1 0,3 4 0,-2-4 0,2 3 1,3 1-2,-3-1 2,2 5-2,1-2 2,0 0-1,-3 0 0,5 0 0,-4 0 0,1-3 0,1 3 0,-3 0 0,3-3 0,0 3 0,2 0 0,-2 0 1,2 0-2,-5-1 2,3 4-2,0-3 2,0 0-2,-3 0 2,0 2-1,3-2-1,-3 0 2,0 0-2,0 0 2,0 0-1,-2-1 0,2 1 0,3 0 0,-3 3 0,2-3 0,-1-1 0,1 4 0,-2-3 0,3 0 0,-3 2 0,0-5 0,1 6 0,-1-3 0,-3 0 1,3 2-1,0-2 0,1 3 0,-1-4 0,2 7 0,1-7 0,0 4 0,2-3 0,1 2 1,-1 1-1,0-3 0,1 2 1,-1-2-1,1 0 0,-1 0 0,-2 2 0,2-2 1,-2 0-1,2 0 0,-2-3 0,0 3 0,-1-3 0,-1 1 0,1 1 0,-2-1 0,3-1 0,0 0 0,0 0 0,-3 1 0,5-1 0,-2-2 1,2 4-1,1-1 0,-4-1 0,4 0 0,-1 3 0,1-3 0,-4 1 0,4 1 0,-4-1 0,1-1 0,-3-2 0,3-1 0,0 1 0,0-1 0,-1 4 0,1-4 0,3 1 0,-4 0 0,1 2 0,0-3 0,-3 1 0,5 2 0,-2-2 0,0 0 0,0-1 0,-1 1 0,1-1 0,0 1 0,0 0 0,-3-1 0,0-2 0,0 3 0,-3 0 1,4-1-1,-1 3 0,0-2 0,-3 2 0,3-2 0,1 2 0,-4 0 0,3-2 0,-2 0 1,-1 2-1,3 0 0,0-2 0,3 2 0,-3-2 0,3 2 1,-3-5-1,0 5 0,3-2 0,-3-1 0,-2-2 0,2 3 0,-3-3-1,1 3 2,-1-3-2,1 0 2,2 2-1,-3 1 0,4-3 1,-4 0-1,3 3 1,-2-1-1,2-2 1,0 3-1,-3-1 1,4-2-1,-4 3 0,3 0 0,0-1 0,0-2 0,1 3 0,1 0-1,-2-3 1,3 2 0,3 1 0,-4-3-1,1 2 1,0 1 0,0-3 0,2 3 0,-5-3 0,3 2 0,-3-2 0,0 3 0,0 0 0,-2-3 0,2 0 0,-3 2 0,4-2 0,-1 0 0,0 0 0,3 0 0,-1 0 0,-2 3 0,3-3 0,-3 2 0,0-2 0,3 0 0,-5 3 0,-3-3 0,2 0 0,1 3 0,-11-3 0,15 0 0,-15 0 0,16 0 0,-16 0 0,13 0 0,-13 0 1,13 2-1,-13-2 0,11 0 0,-11 0 0,13 3 0,-13-3 0,13 0 0,-13 0 0,11 0 0,-11 0 0,13 0 0,-13 0 0,10 0 0,-10 0 0,11 0 0,-11 0-1,8 0 1,-8 0 0,10 3 1,-10-3-1,11 0 0,-11 0 0,10 2 0,-10-2 0,11 0 0,-11 0 0,13 0 0,-13 0 0,13 0 0,-13 0 0,10 0 0,-10 0 0,11 3 0,-11-3 0,10 0 0,-10 0 0,11 2 0,-11-2 0,10 0-1,-10 0 1,0 0 0,13 0 0,-13 0 0,0 0 0,11 0 0,-11 0 0,0 0 0,0 0 0,10 0 0,-10 0 0,0 0 0,0 0 0,14 0 0,-14 0 0,0 0 0,10 3 0,-10-3 0,0 0 0,8 0 0,-8 0 0,0 0 0,10 0 0,-10 0 0,0 0 0,14 0 0,-14 0 0,10 0 0,-10 0 0,11-3 0,-11 3 0,10 0 0,-10 0 0,13 0 0,-13 0 0,11 0-1,-11 0 1,13 0 0,-13 0 0,13 0 0,-13 0 0,16-2 0,-6 2 0,-2-3 0,3 3 0,-1-5 0,6 5 0,-3-5 0,0 2 0,3 0 0,0 1 0,-1-1 0,-2 1 0,3-4 1,-5 4-1,2-1 0,-3 3 0,1-5 0,-3 5 0,-8 0 0,15-3-1,-15 3 1,16-2-1,-16 2 1,16-6-1,-16 6 1,16-2-1,-16 2 1,18-6 0,-7 6 0,-4-2 0,-7 2 0,19-3 0,-19 3 0,18-2 0,-18 2 0,16-3 0,-16 3 0,13 0 0,-13 0 0,19-3 0,-19 3 0,15-5 0,-15 5 0,16-5 0,-16 5 0,18-3 0,-7-2 0,-1 5 0,-2 0 0,5 0 0,-2-3 0,-1 3 0,4 0 0,-4 0 0,1 0 0,-4-2-1,-7 2 1,16 0 0,-16 0 0,16 0-1,-16 0 0,13 0 0,-13 0-3,13-3-3,-13 3-13,11-21-12,-3 11-1</inkml:trace>
  <inkml:trace contextRef="#ctx0" brushRef="#br0" timeOffset="4.5002">11365 1278 47,'18'-8'5,"1"-2"-1,-1 2 1,3-5-2,0 2 1,-3 1-1,6-1 1,-6 1-1,3-1 0,-2 3-1,-1-2 1,1-1-1,-1 1 1,0-3-1,-2 2 1,2-5-1,1 3 0,2-2 0,-3-1 0,-2 0 0,2 0 0,-2 1 0,2 1-1,1-1 1,-1 2 0,1-3-1,-1 3 0,-2 0 0,2-1 1,-2 1-1,2 0 0,-2 0 0,0 0 0,-1 0 0,1 0 0,-3 0 0,0 2 0,1-2 0,-1 2 0,0 1-1,0-1 1,0 1 0,0 2-1,0-2 1,1 2-1,-1-3 1,2 3 0,-1 0-1,-1 0 1,0 1 0,0-1 0,-3 0-1,1 0 1,-1 0-1,1 3 0,-1-3 0,1-3 1,-1 6-1,1-5 0,-1 4 1,-2-4-1,3 5 1,-11 5-1,16-19 0,-9 17 0,-7 2 1,21-13-1,-21 13 0,19-14 0,-11 7 1,2 1-1,1 1 0,-3 0 0,-8 5 1,15-11-1,-15 11 0,16-8 1,-16 8-1,16-10 0,-8 7 1,-8 3-1,15-8 0,-15 8 0,16-7 1,-16 7-1,16-8 0,-16 8 0,16-6 1,-16 6-1,13-7 0,-13 7 0,16-8 1,-16 8-1,13-8 0,-13 8 0,15-8 1,-15 8-1,14-11 1,-14 11-1,13-7 0,-13 7 1,13-11-1,-13 11 0,16-10 1,-16 10-1,15-11 1,-15 11-1,16-10 0,-16 10 1,16-11-1,-16 11 0,16-8 0,-16 8 0,15-10 0,-15 10 1,13-8-1,-13 8 0,11-8 0,-11 8 0,13-8 0,-13 8 0,11-3 0,-11 3 0,13-5 0,-13 5 0,13-2 0,-13 2 0,13 0 0,-13 0 0,13 0 0,-2 0 0,-11 0 1,10 0-1,-10 0 0,13-3 0,-13 3 0,13-3 0,-13 3 0,13 0 0,-13 0 0,14 0 0,-14 0 0,15 0 0,-7 0 0,3 0 0,2 6 0,0-6 0,0 5 0,5-5-2,3 13-4,-2-5-6,12 8-16,4 2-4,-1 0 0</inkml:trace>
  <inkml:trace contextRef="#ctx0" brushRef="#br0" timeOffset="5.5002">12738 433 46,'8'-6'6,"5"1"-1,-3 0 0,4 0-1,-1-1 0,-3 1-1,6 0 0,-8 0-1,2-1 0,-10 6 1,21-7-1,-21 7 0,16-6 0,-16 6 0,16-5 0,-16 5 0,18-5 0,-18 5 0,16-3-1,-16 3 1,18 0 0,-10-2 0,3 2-1,-3-3 1,2 3 0,1 0 0,-1 0-1,-2-3 1,2 3-1,1-2 0,-3 2 1,2 0-1,1 0 0,-11 0 0,16 0 0,-16 0 0,15 2 0,-15-2 0,16 0 0,-16 0 0,16 3 0,-16-3 0,13 3 1,-13-3-1,16 2 0,-16-2 0,16 5 0,-16-5 0,18 6 0,-10-4 0,2-2 0,1 6 0,-1-4-1,-10-2 1,19 5 0,-19-5 0,18 6 0,-10-4-1,-8-2 1,18 6 0,-10-4-1,-8-2 1,16 5-1,-16-5 1,18 6-1,-18-6 1,16 5-1,-16-5 0,16 8 1,-16-8-1,18 8 1,-18-8-1,13 5 0,-13-5 0,16 8 1,-16-8-1,13 5 0,-13-5 0,11 5 1,-11-5-1,10 6 0,-10-6 0,13 5 0,-13-5 0,16 5 0,-16-5 0,16 5 1,-16-5-1,13 8 0,-13-8 0,13 8 0,-13-8 0,13 5 1,-13-5-1,11 6 0,-11-6 0,13 7 0,-13-7 0,13 8 0,-13-8 0,16 8 1,-6-3-1,-10-5 0,16 8 0,-16-8 0,16 11 1,-16-11-1,13 5 0,-13-5 0,13 5 0,-13-5 0,10 6 1,-10-6-1,14 2 0,-14-2 0,0 0 0,10 5 0,-10-5 0,0 0 0,13 6 1,-13-6-1,0 0 0,11 2 0,-11-2 0,0 0 0,8 6 0,-8-6 0,0 0 0,10 5 0,-10-5 0,0 0 0,8 8 0,-8-8 0,0 0 0,0 0 1,10 5-1,-10-5 0,0 0 0,11 3 0,-11-3 0,0 0 0,10 2 0,-10-2 0,0 0 0,0 0 0,11 11 0,-11-11 0,0 0 0,0 0 0,8 8 0,-8-8 0,0 0 0,10 5 0,-10-5 0,0 0 0,16 2 0,-16-2 0,8 3 0,-8-3 0,10 3 0,-10-3 0,11 2 0,-11-2 0,10 0 0,-10 0 0,11 6 0,-11-6 0,10 0 0,-10 0 1,11 5-1,-11-5 0,13 2 0,-13-2 0,13 3 0,-13-3 0,11 5 0,-11-5 0,13 6 0,-13-6 0,16 5 1,-16-5-1,13 8 0,-13-8-1,15 5 2,-15-5-2,16 8 1,-16-8-1,13 8 1,-13-8 0,16 8 0,-5-6 0,-4 4 0,4-1 0,-1 0 0,4 3-1,-1-3 1,3 3 0,-1 0 0,4 0 0,-4 0 0,4 0 0,-3-1 0,2-1 0,-5 2 0,3-3 0,-3 0 0,3 3 0,-3-3 0,3 0 0,-3 3 0,0-2 0,0 1 0,-3-1 0,4-1 0,-4 3 0,1-3 0,-1 0 0,1 3 0,-1-3 0,1 3 0,-11-8 0,18 13 0,-18-13 0,16 14 0,-16-14 0,15 13 0,-15-13 0,14 13 0,-4-8 0,-10-5 0,16 11 0,-6-6 0,-10-5 0,16 10 0,-16-10 0,16 8 0,-16-8 0,16 8 0,-16-8 0,13 5 0,-13-5 0,13 6 0,-13-6 0,13 10 0,-5-5 0,-8-5 0,21 8 0,-13-3 0,2 1 0,1-1 0,-1-2 0,1 2 0,-1-3 0,-2 1 0,3 0 0,-1-1 0,1 1 0,2 0 0,0-1 0,0 1 0,3-3 0,-3 2 0,3 1 0,-3-3 0,0 3 0,0-3 0,-3 2 0,4 1 0,-1-3 0,0 3 0,0-1 0,0-2 0,0 3 0,0-1 0,3-2 0,-3 0 0,-2 3 1,2-3-1,-3 3 0,1-3 0,-1 2 0,1 1 0,-3-3 0,2 3 0,-10-3 0,16 5 0,-16-5 0,13 5 0,-13-5 0,13 5 0,-13-5 0,11 6 0,-11-6 0,10 2 0,-10-2 0,11 3 0,-11-3 0,10 2 0,-10-2 0,8 3 0,-8-3 0,11 3 0,-11-3 0,10 5 0,-10-5 0,11 3 0,-11-3 0,8 2 0,-8-2 0,0 0 0,13 5 0,-13-5 0,0 0 0,8 3 0,-8-3 0,0 0 0,10 3 0,-10-3 0,0 0 0,11 0 0,-11 0 0,0 0 0,0 0 0,7 2 0,-7-2 0,0 0 0,0 0 1,11 0-1,-11 0 0,0 0 0,0 0 0,0 0 0,10 3 0,-10-3 0,0 0 0,0 0 0,11 0 0,-11 0 0,0 0 0,0 0 0,0 0 0,8 3 0,-8-3 0,0 0 0,0 0 0,0 0 0,10 2 0,-10-2 0,0 0 0,0 0 0,13 0 0,-13 0 0,0 0 0,11 0 0,-11 0 0,0 0 0,10 3 0,-10-3 0,0 0 0,11 0 0,-11 0 0,8 2 0,-8-2 0,10 3 0,-10-3 0,13 0 0,-13 0 0,14 3 0,-14-3 0,13 0 0,-13 0 0,15 2-1,-15-2 1,16 0 0,-8 0 0,-8 0 0,16 0 0,-16 0 0,16 0 0,-16 0 0,13 0 0,-13 0 0,13 0 0,-13 0 0,13 0 0,-13 0 0,10 3 0,-10-3 0,11 0 0,-11 0 0,0 0 0,13 0 0,-13 0 0,0 0 0,11-3 0,-11 3 0,0 0 0,13 3 0,-13-3 0,0 0 0,13 0 0,-13 0 0,10 3 0,-10-3 0,8 0 0,-8 0 0,13 5 0,-13-5 0,11 0 0,-11 0 0,13 5 0,-13-5 0,13 3 0,-13-3 0,13 5 0,-13-5 0,16 3 0,-6-1 0,-2-2 0,5 3 0,-2-1 0,-1-2 0,1 3 0,2 0 0,-2-1 0,2-2 0,-3 3 0,3 0 0,0-3 0,1 2 0,-1-2 0,2 3 0,-4-3 0,2 2 0,-2-2 0,-1 0 0,-2 3 0,2-3 0,-10 0 0,16 3 0,-16-3 0,16 2 0,-16-2 0,13 0 0,-13 0 0,13 3 0,-13-3 0,16 3 0,-16-3 0,10 2 0,-10-2 0,11 3 0,-11-3 0,8 0 0,-8 0 0,0 0 0,13 2 0,-13-2 0,0 0 0,10 3 0,-10-3 0,0 0 0,14 0 0,-14 0 0,7 3 0,-7-3 0,11 2 0,-11-2 0,10 0 0,-10 0 0,11 3 0,-11-3 0,11 0 0,-11 0 0,10 3 0,-10-3 0,11 2 0,-11-2 0,0 0 0,7 0 0,-7 0 0,0 0 0,0 0 0,14 3 0,-14-3 0,0 0 0,0 0 0,10 0 0,-10 0 0,0 0 0,0 0 0,0 0 0,11 2 0,-11-2 0,0 0 0,0 0 0,10 0 0,-10 0 0,0 0 0,0 0 0,8 3 0,-8-3 0,0 0 0,10 3 0,-10-3-1,0 0 1,11 2 0,-11-2 0,0 0 0,10 3 0,-10-3-1,0 0 1,0 0 0,0 0-1,0 0 0,8 0 0,-8 0-1,0 0-1,0 0-4,0 0-4,0 0-9,0 0-13,0 0 1</inkml:trace>
  <inkml:trace contextRef="#ctx0" brushRef="#br0" timeOffset="6.5002">1299 1354 48,'0'0'3,"16"-5"-1,-5 0 1,-1-3 0,3 0 0,-2 0 0,5-5 0,-1 2 0,4-2-1,-4-2 0,4 1 0,2-1-1,-3 4 0,1-2 0,-1 3 0,-2-1-1,-1 6 1,-1 2-1,-4 3 0,-10 0 0,13 3 1,-13-3-1,5 10 1,-5-10-1,-7 19 1,1-9 0,1 3-1,-3 0 1,0 3-1,0-3 0,1 0 0,4-2 0,-2-1 0,5-10 0,-6 16-1,6-16 1,0 0 0,0 0 0,11 8-1,-11-8 1,13 0 0,-13 0 1,18-8-1,-7 3 0,5-3 0,-3 0 0,5-2 1,1-1-1,2-5 0,0 1 0,2-1 0,3-2 0,1 2 1,2-3-1,-3 4 0,0-4 0,0 4 1,1 1-1,-1-1 1,-5 4 0,0 1-1,-3 4 1,1 1-1,-6 3 1,0 2 0,-13 0-1,13 10 1,-13 1 0,0 4-1,-3 1 1,-2 2 0,-3 6-1,0 0 1,-2-1-1,-1 4 1,1-6-1,-1 2 0,6-4 0,-3-4-1,6-2 1,-1-2 0,3-11 0,11 5 0,-4-7 0,9-12 1,3 1-1,4-10 1,3-6-1,9-5 1,1-6 0,6-7-1,6-8 1,1 2 0,9-4 0,-3 2 0,8-3 0,0 3 0,0 2-1,-5 3 1,0 8-1,-6 5 0,-4 9-1,-6 7 1,-11 7-1,-5 9 2,-7 10 0,-11 14-1,-3 4 0,-10 12 1,-11 9 0,-5 6-1,-3 8 1,-10 5-1,0 3-1,-5 2 1,-1-3 0,1-2 1,-1-5-1,6-11 0,8-5 0,0-10 0,10-11 0,6-5 0,10-16 0,0 0 0,18-24 0,3-2 0,5-6 0,8-10 0,6-2 0,2-9 0,8-2 0,-1 0 0,1 0 0,3 0 0,-3 7 1,0 1-1,-3 8 0,-5 7 0,-3 6 0,-7 10 0,-6 6 0,-8 10 0,-7 8 0,-8 7 1,-9 12-2,-7 9 1,-8 6 0,-2 8 0,-9 8 0,-2 2 0,-3 3 0,0 0 0,3-5 0,3-5 0,2-9 0,3-4 0,7-11 0,9-8 0,10-21 1,0 0-1,15-6 0,9-15 1,5-13-1,10-5 1,6-14 0,10-7-1,3-8 1,8-6 0,2-2 0,3 0 0,5 0-1,-3 5 1,-2 3-1,-3 7 1,-5 9-2,-7 7 1,-7 14 0,-9 4-1,-9 12 1,-7 9 1,-6 9-1,-12 10 1,-9 8-1,-8 13 1,-10 8 0,-7 11 0,-7 7 0,-7 8 0,-10 3 0,-1 5-1,-2-2 1,3-1-1,2-7 0,5-6 0,6-12 0,5-9 1,10-10-1,8-11 0,16-18 0,0 0 0,6-18 0,15-8-1,10-11 1,9-10 0,7-14 1,11-2-2,5-8 2,7-2-1,4-3 0,5 2 0,-3 3-1,0 6 1,-5 4-1,-3 9 1,-5 10-1,-13 10 1,-8 11 0,-8 13-1,-13 16 1,-8 13 0,-13 16 0,-10 16 1,-14 7-1,-10 16 1,-8 11 0,-8 5-1,-5 0 0,-5 5 1,-1-8 0,1-2 0,7-11-1,3-13 0,11-13 0,8-14 1,12-12 0,9-16-1,10-8 0,21-26 0,10-11 0,9-10 1,12-16-1,11-11 0,11-10 0,4-5 0,9-8 0,8 0 0,-4-3 0,7 3 0,-4 5-1,-2 8 1,-8 8 0,-5 13 0,-14 13 0,-9 16 0,-12 15 0,-10 19 0,-15 16 0,-14 18 0,-13 16 0,-8 16 1,-18 10 0,-5 13-1,-14 5 1,-5 6 0,-7 3-1,-1-9 1,1-10-1,4-8 1,9-10-2,10-19 2,8-15-1,15-17 0,19-15 0,0-15 0,19-14 1,12-13-2,11-16 2,5-5-2,11-10 1,8-4 0,-3-1 0,5-1 0,0 3 0,-2 7 0,-3 6-1,-3 11 1,-7 7 0,-9 11 0,-4 13 0,-11 11 0,-8 18 0,-13 13 0,-11 15 0,-10 17 1,-16 10-1,-5 13 1,-13 11-1,-3 7 0,-8-2 1,-2 0-1,2-5 1,5-6 0,6-15-1,10-11 1,8-16 0,11-13 0,18-26-1,0 0 1,29-31-2,10-11 1,11-16 0,13-13 0,16-15 0,8-6 0,10-8 0,8 0-1,0-5 2,0 8-1,2 8-1,-4 10 2,-11 16-1,-11 13-1,-10 19 1,-13 17 0,-16 22 0,-13 21 0,-19 18 0,-15 19 0,-14 15 1,-12 17-1,-14 9 0,-10 9 0,-8 2-1,0-3 2,-3-2-1,3-10 0,6-9 1,7-18-1,8-15 0,13-14 1,13-21-1,8-15 1,8-11-1,29-34 0,5-11 0,11-10 0,13-13 0,10-14 0,8-7 0,8-6 0,3 1-1,2-1 1,0 6 0,-2 5 0,-6 13 0,-10 11 0,-10 13 0,-9 15-1,-13 11 1,-12 16 0,-14 15 0,-16 11 0,-10 13 0,-11 11 0,-12 10 0,-9 8-1,-10 3 1,-5 5 0,-1-3 0,-2-5-1,0-5 0,8-8 1,5-11 0,8-10-1,8-13 0,13-11 1,13-16-1,11-10 0,13-13 1,12-13 0,12-11 0,12-5 0,11-10 1,8-1-1,5-2 1,3 3 0,2 2-1,1 10 1,-6 9-1,-5 7 0,-11 14 0,-7 12 0,-14 17 0,-10 15 0,-13 16 0,-16 15 0,-13 14 1,-16 16-1,-13 10 0,-11 8 0,-12 2 0,-6 1 0,-5-6 1,-1-5-1,4-11 1,7-10 0,11-18 0,13-14 0,11-12-1,15-17 0,19-17 1,12-12-2,17-12 1,12-11-1,17-13 1,10-8-1,7-5 1,9 3 0,0-3 0,5 2 1,-3 11-1,-5 8 0,-8 13 0,-8 10 0,-10 14-1,-13 13 1,-11 18 0,-16 10 0,-15 14 0,-11 13 0,-16 8 0,-7 8 0,-9 4 0,-4 4 0,-6-8 0,0-3 1,5-8-2,6-13 2,7-11-1,6-10-1,13-8 1,13-13 0,0 0 0,18-26-1,11-3 1,8-5 0,10-5 0,11-9 0,8-1 0,5-4 0,-3 6 0,0 0 0,-5 10 1,-2 8-2,-9 5 2,-10 11-1,-8 13 0,-10 13 0,-14 11-1,-7 10 2,-14 11-2,-10 5 1,-5 7 0,-8 1 0,-5 5 0,-1-8 1,-2-5-1,6-8 1,7-10-1,2-6 1,12-13-1,15-13 0,2-11 0,17-10 0,10-7 0,13-12-1,7-7 1,12-3-1,10-5 2,5 0-2,0 2 2,5 3-1,-7 6 0,-3 7 0,-11 13 0,-5 6 0,-15 15 0,-14 11 0,-13 13-1,-10 13 1,-16 11 0,-8 8 0,-14 4 0,-1 4 0,-9-1 0,0-2 1,-2-6-1,8-12 1,5-9 0,7-10-1,12-10 0,15-11 1,2-16-1,17-5-1,12-8 1,8-5-1,9-5 0,7-6 1,5 3 0,1 3-1,-1 7 2,-5 3-2,-8 8 2,-7 5-2,-6 14 2,-10 7-1,-14 13 0,-7 6 0,-11 8 0,-5 4 0,-11 12 0,-5-4 1,-2 1-1,-1-1 1,3-9-1,3-7 0,5-7 1,8-5-1,13-16 0,0 0 0,13-18-1,13-1 1,3-2 0,8-2 0,8-3-1,4 2 1,-1 6 0,2 4-1,-8 7 1,-3 4 0,-5 8 0,-8 6 0,-7 7 0,-6 3 1,-8 5 0,-5 1-1,-3-4 1,1 1-1,-3-3 0,2-11-7,3-10-25,13-13-1,0-16 0</inkml:trace>
  <inkml:trace contextRef="#ctx0" brushRef="#br0" timeOffset="7.5002">11622 1265 48,'0'0'4,"19"3"0,-6-3 1,2-3 0,1-2 0,8-6 1,2-5-1,8-2 0,3-8-1,8-3 0,2-5-1,5-6 0,9-7 1,4 0-2,1-6 2,5 4-1,-3-1-1,-2 8 1,-6 2-1,-2 11 0,-16 6-1,-8 15-1,-16 10 1,-18 12-1,-10 12 1,-19 13-1,-10 11 1,-9 8-1,-9 2 0,-4 6 2,-2-6-2,6-2 2,4-8-1,8-8 0,14-11 0,5-10 0,12-10 0,14-11 0,19-16 0,12-10-1,14-16 1,13-8-1,15-16 1,17-4 1,7-9-1,8-5 0,0-3 0,5 6 1,-5 7-1,-3 6 0,-10 15 0,-10 9-1,-17 15 1,-12 16 0,-16 15-1,-14 14 0,-23 21 1,-16 13-1,-15 10 0,-11 14 0,-13 7 0,-8 3 0,-3 3 0,-5-8 0,6-9 1,9-9-1,9-14 0,10-10 1,11-16-1,10-11 0,16-10 1,8-18-1,13-6 0,11-12 0,12-9 0,12-10 0,9-8 0,11-3 1,3 3-1,0 0 0,0 5 1,-6 8-1,-7 16 0,-8 8 1,-16 16-1,-11 12 0,-15 14 0,-14 15 0,-15 14 0,-13 10 0,-11 14 0,-13 4 0,-7 3 0,-6 0 0,0-2 0,2-6 0,9-13 1,10-13-1,8-13 0,18-13 0,16-16 1,13-16-1,19-13 0,15-13 0,11-8-1,10-10 1,11-6 0,7 3 0,1 3 0,-1 5 0,-2 5 0,-10 13 0,-8 11 0,-14 10 0,-10 16 0,-13 11 0,-16 10 0,-16 13 1,-12 8-2,-12 8 2,-7 7-1,-5 1 0,-6-3 0,1 0 0,2-7 0,8-9 0,5-10 0,10-8 0,9-8 0,10-13 0,8-3 0,13-10 0,10-8 0,6-2 0,10-9 1,6-2-1,7-5 0,0 5 0,-2 2 0,-3 3 0,-5 8 0,-8 5 0,-10 9 0,-6 7 0,-13 10 0,-8 11 0,-12 3 0,-12 10 0,-4 3 0,-4 2 1,-4 3-2,-3 0 2,5-5-1,2-6 0,9-5 1,8-7-1,7-9 0,3-10 0,29-8 0,2-7 0,14-9 0,10-5 0,11-8-1,7-2 1,6 0 0,2-1 0,-7 6 0,-6 5 0,-7 8 0,-14 11 0,-18 12 0,-14 9 0,-15 13 0,-13 7 0,-10 8 0,-11 3 1,-3 6-1,-3-4 0,1-7 1,8-3-2,4-5 1,12-11 0,12-4-1,13-14-3,22-8-3,2-13-7,29-3-20,8-2 0</inkml:trace>
  <inkml:trace contextRef="#ctx0" brushRef="#br0" timeOffset="8.5002">2399 1102 48,'-13'11'4,"3"-1"-4,-3 3-1,2 3 0,-2 0 1,3 2-1,-4-2 2,4-3-1,-3 3 0,0-3 1,-3 0-1,0 0 1,-2 0-1,-6 3 1,1-3-1,-6 3 0,-3 0 0,-5 2 0,1-5 0,-6 0 0,0 3 0,0-5 0,-3-4 0,3 4 1,0-6 1,5-2 0,3-3 2,8-3 0,0-2 1,12-3 0,4-8 0,13-5-1,7-5 0,14-5 0,7-9-1,11-2 0,11-8-1,10 0 1,0-2 0,5 2-1,3-2 0,-3 7 0,-2 3-1,-3 5 0,-8 8-1,-10 8 0,-3 11 0,-11 5 0,-10 12 0,-13 12 0,-11 12-1,-12 9 1,-12 7-1,-9 8 2,-9 8-1,-5 0 0,-5 0-1,0 0 2,2-10-1,9-6 0,4-10 1,11-9 0,11-14 0,18-14 2,0 0 0,21-32 1,13-7-1,13-6 1,11-13-1,16-7 0,7-11 0,11-1-1,2-4-1,4 5 0,-4 5 0,-5 8 0,-10 13-1,-13 11 0,-14 15 0,-15 14-1,-16 15 0,-18 18-1,-14 14 1,-20 13-1,-9 11 1,-12 7-1,-9 5 1,-4 6 0,-1-8 1,6-3 0,5-13 0,10-7 0,11-17 2,15-7-1,19-24 1,14-3 0,14-18 0,20-10 1,12-17-1,14-12 0,12-8 0,14-11-1,5-5-1,5 0 1,-2 3-1,0 7 0,-11 8 0,-11 14 0,-17 15-1,-20 11 0,-14 21 0,-25 15 0,-23 22 1,-19 12-1,-23 17 1,-13 12-1,-13 11 1,-11 5 0,-5 6 1,2-8-1,9-9 0,12-9 0,14-17 1,15-13 0,19-15 0,18-13 1,18-22-1,22-10 1,15-16-1,19-13 1,13-10 0,18-13-1,10-11-1,11-3 1,6 0-1,-1-2 0,1 5-1,-9 5 1,-10 8 0,-8 14 0,-18 9-2,-13 12 1,-16 17 1,-19 14-2,-15 15 1,-21 19 1,-19 16-1,-15 13 1,-17 13-1,-14 13 1,-12 5 1,-10 5-1,-5-2 0,0-2 1,10-9-1,9-13 0,12-13 1,19-10 0,10-19 0,19-10 1,18-16-1,21-21 0,18-11 0,19-12 0,10-11 0,16-11-1,13-7 1,8-6-2,0 5 1,0 3 0,-8 6-1,-10 7 1,-11 16-1,-13 10 1,-18 14-2,-16 15 2,-14 17-1,-20 12 0,-19 18 0,-15 12 0,-16 12 1,-11 8-1,-7 3 2,-9 5-1,-2-3 0,8-7 0,11-11 0,7-11 0,16-10 1,13-13 0,18-16 1,11-13 0,35-16-2,12-12 2,13-12-1,16-10 0,16-13-1,13-8 0,8-7 0,5-4 0,-2 4 0,-1 4 0,-4 3 0,-12 11 0,-12 10-1,-13 13 1,-14 16-2,-21 8 1,-12 18 0,-22 16 0,-18 13 0,-16 14 0,-16 12 1,-15 8-1,-11 8 1,-11 3 0,-2 3 0,0-9 1,6-5 0,7-10-1,10-11 1,17-13 0,12-13 0,14-10 0,18-11 0,24-32-1,10-2 1,18-8-1,14-15 0,15-12 0,8-7 0,11-3 0,3 3 0,-1-2 0,-5 4 0,0 11 0,-15 10-1,-11 11 1,-16 16-2,-13 8 1,-24 23-1,-18 13 1,-18 19 0,-22 16 0,-17 10 0,-17 16 0,-13 7 1,-10 3 0,-2 3 1,-1-5 0,10-6-1,9-12 0,18-12 1,13-15 0,19-13 0,20-13 1,11-16-2,37-24 2,13-10-1,15-13 0,17-8-1,15-11 1,11-7-1,7-6-1,3 3 2,0 8-1,-5 5-1,-8 7 2,-15 12-2,-14 12 1,-16 16-1,-18 14 0,-21 15 0,-18 16-1,-22 10 2,-15 14-2,-16 10 2,-10 5-1,-8 11 1,-8-3 0,-1 0 0,4-8 0,7-7 1,9-11-1,9-8 1,14-14 0,13-9 0,21-19 0,0 0 0,32-29 0,12-8-1,17-7 1,10-12-1,18-9 0,11-9 0,5-4 0,5 1-1,3 1 1,-3 8 0,-8 5 0,-4 11 0,-17 7 0,-15 16-1,-14 11 0,-18 12 0,-18 14 0,-19 13 0,-18 13 0,-15 11 0,-17 10 0,-7 8 1,-14 3-1,-7 5 1,-1-6 1,4 1-2,7-8 2,10-14 0,14-4-1,13-14 2,13-10-1,21-16 0,13-3-1,24-21 1,15-4-1,17-12 1,15-10-1,13-5-1,10-8 1,9 0 0,2 3 0,-2 2 0,-9 6 0,-7 7 0,-11 11 0,-15 10-1,-16 14 0,-19 12 0,-15 11 0,-22 19 0,-18 10-1,-15 10 1,-16 9 0,-8 4 0,-11 4 2,-5 4-1,0-7 0,8-8 1,5-9-1,11-9 1,13-11 0,16-11 1,18-18-1,13-5-1,21-16 2,16-13-2,15-8 1,14-11 0,13-7-1,8-8 0,2 2-1,-2 3 1,-3 3 0,-10 10 1,-11 8-2,-13 10 1,-16 11-1,-15 13 0,-14 16 1,-21 16-1,-15 10 0,-19 13 0,-10 6 0,-13 10 0,-11 2 2,-5 6-1,-6 0 0,3-8 1,11-8-1,5-8 0,16-7 1,7-11 0,17-8-1,12-13 1,11-8 0,24-14-1,15-9 1,11-9 0,13-4-1,13-9 0,11-2 1,10-6-2,3 1 1,5 2 1,-5 5-2,-3 6 1,-5 5 0,-14 7 0,-12 12-1,-11 7 1,-15 10-1,-17 9 0,-15 13 0,-16 7 0,-15 8 1,-11 6-1,-9 2 1,-6 3 1,-4 0-1,1-8 0,4-3 1,9-10 0,7-5-1,11-8 2,8-8-1,13-8-1,21-16 2,11-5-2,10-5 1,13-6-1,8-5 0,10-2 0,6-3 0,3 3 0,-6 4-1,-3 9 1,-15 5 0,-5 8-1,-17 8 0,-12 13 0,-19 7 0,-13 9 0,-15 10 1,-9 8-1,-12 3 1,-4 2 0,-2 0 0,1 1 0,4-9 0,8-5 1,8-5-1,8-8 1,13-8 0,8-13-1,19 5 1,10-15 0,10-6 0,11-5 0,8-5 0,10-6-1,5 1 0,4-1-1,-4 6 1,1 0-1,-6 7 1,-8 4 0,-5 7 0,-15 5-1,-6 8 1,-11 3 0,-4 8 0,-9 2 0,-4 3-1,-6 3 2,0 0-1,-3-1 0,3-2 0,-3-2 1,6-6-1,2-3 0,-5-10 0,21 13 1,-5-7-1,5-6 1,0 0-1,3-3 1,-3 0-1,0 3 0,-3-2 0,-5-1 0,-13 3 1,11-2-1,-11 2 0,-16-3 1,-2 3-1,-6-3 0,-2 3 1,-9-5-1,-7 2 0,-5 1 0,-3-6 0,-5 0 0,-5 0 0,-6-2-1,-5-1 1,-7-2 0,-4-5-1,-4 2 0,-9-2 1,-5-3-1,-2 0 0,-3-3 1,0-2-1,5-1 1,6-4 0,10-3 0,7 0 0,14-6 0,11 1 0,10-6 1,13 3-1,11 0 0,2 0 1,8 0-1,3 6 0,5-1 0,0 3 1,2 5-1,-2 2 0,0 9 0,0 0 0,0 5 0,0 2 0,0 11-1,-2-10 1,2 10-1,0 0 1,0 0-1,10 2 0,-10-2 1,16 11-1,-8-3 0,2 2 1,-2 6 0,-5 2-1,-6 6 1,-10 2-1,-5 6 1,-14 4 0,-7 4 0,-6-1-1,-5 1 1,1-4 1,-1-4-2,10-6 2,6-5-1,10-8 1,14-13 0,10 0-1,16-23 1,10-1 0,16-8 0,5-4-1,14-6 0,2 0 0,5 0 0,0 2 1,-5 6-2,-8 8 2,-7 5-2,-12 8 2,-7 7-2,-8 6 1,-2 8 0,-12 5-1,-1 6 1,-4 4-1,-2 1 1,0 2-1,0-2 1,0-3 0,3 3 0,2-6 0,0-2 0,6 0 0,5-3 0,-1-5 1,4-3-1,4-3 0,1-2 0,0 0 1,-3 0-1,0-2 0,-3-1 0,-7 1 0,-1-1 0,-10 3 1,8 0-1,-8 0 0,0 0 0,-13-3 0,-3 3 1,-5-2-1,-8-1 0,-8 0 0,-5-2 0,-5 3-1,-8-4 1,-3-2 0,1 1 0,-1-4 0,-5-2 0,0 2 0,2-4 0,-2-1 0,0 0 0,0-2 0,3-1 0,0 1 0,-3 0-1,2-1 2,-2 1-2,3 2 1,-1 3 0,1 0 0,5 2 0,0 1 0,2 2 0,9 0 0,4-2 0,9-4 0,5-4 0,10-3 0,13-8 1,11 0-1,8-7 0,13-1 0,5-3 0,5 1 0,3 2 0,0 8 0,-10 6 0,-6 2-1,-5 10 0,-8 11 1,-13 8-1,-16 11 0,-10 9 0,-11 9 0,-10 5 0,-8 8 1,-8 0 0,-5 2 0,-1-4 0,4-4 0,7-7 0,13-11 1,6-5 0,10-13 0,13-10 0,11-12 0,18-12 0,13-11 0,9-10 0,7-5-1,10-11 1,9 2-2,2-2 2,-3 8-2,-8 5 1,-7 11-1,-8 10 0,-16 8 1,-21 21 0,0 0-1,-34 8 0,-11 16 1,-13 7 0,-15 6 0,-14 10 0,-7 3 0,-6 2 0,0-4 0,6-1-1,4-8 2,12-5-1,9-10 0,17-11 1,10-8-1,16-12 1,12-7-1,14-14 1,11-7-1,13-9 1,4-3-1,12-9 0,2 4 0,0 2-1,0 3 1,-5 10 0,-6 8-1,-10 8 0,-5 11 1,-16 10-1,0 0 1,-21 18 1,-8 8-2,-10 6 2,-6 5-2,-10 7 2,-8 3-1,-3 1-1,-2-4 1,5-2 0,3-5 0,4-8 1,9-5-1,10-9 1,6-7-1,10-8 1,8-5-1,7-11 1,6-5 0,6-5-1,2 0 0,5-6 0,-3-2 0,6 3 1,-3 2-1,0 2 0,-5 6 0,0 8 0,-5 0-1,-3 13 1,-8-2 0,-8 9-1,-8 7 1,-7 7-1,-9 2 1,-4 9-1,-14 4 1,-2 4 0,-11-1 0,-3 1 0,3 2 0,-2-6 0,-1-2 0,6-7 1,5-6-1,8-8 1,13-5 0,11-14-1,12-7 1,11-10-1,21-9 0,8-7 0,14-8-1,9-9 1,3 1-1,6 0 2,-1 3-2,-4 10 2,-12 5-1,-7 11 0,-10 5 0,-14 10 0,-5 11-1,-29 13 1,-2 8 0,-17 6-1,-4 9 1,-11 6-1,-8 8 1,-5 8 0,-3 0 0,3 2 0,0-2 0,7-3 0,9 0-1,5-5 1,10-5-2,11-3 1,11-6 0,12-4-1,11-6 0,13-5 0,13-8 0,19-5-1,10-5 1,24-6-1,8-2-1,15-3 1,11-5-1,13 5 1,0-2-1,5 7 1,-2 3-2,-1 5-1,-2 3-5,-2 8-10,-3 7-7</inkml:trace>
  <inkml:trace contextRef="#ctx0" brushRef="#br0" timeOffset="9.5002">11575 1333 47,'0'0'2,"-11"-2"-1,11 2 0,-2-11-1,2 11 0,10-18 0,-2 7 0,3 1-1,4 2 1,1-3 1,0 3 0,2-2 0,-2 5 0,0 2 0,0 0 1,-3 1-1,-3 2 1,1 0-1,-11 0 2,8 2 0,-8-2 1,-3 11-1,3-11 0,-21 16 1,5-6-1,-5 6 1,0-3-2,-5 3 0,2-3 1,1 0 0,-1 0 0,6-8 2,7 3 0,1-5 0,10-3-1,10-8 0,11-2-1,11-11 0,12 2 0,14-7-3,5-3 1,16-2-1,5-1 1,0-2-1,3 5 1,-3 3-1,-11 2 0,-10 6 0,-8 5 0,-15 5-1,-17 10 1,-15 9-1,-21 7 1,-16 11-1,-23 5 1,-11 6 1,-16 7-1,-8 0 1,-2 0-1,0-5 1,7-2 0,14-9 0,15-7 1,14-8-1,18-8 1,21-8 0,21-19 0,18-7-1,22-3 0,18-10 0,15-6 0,19-2-2,13-6 2,5 3-2,3 3 1,-8 5 0,-8 8-1,-18 8 1,-16 7 0,-21 12 0,-24 12 0,-23 8-1,-21 11 1,-24 7 0,-18 3 1,-16 8-1,-11 3 0,-7 2 1,-3-5-1,3-3 1,7-4-1,14-9 1,12-5 0,14-8 0,16-8 0,18-5-1,26-21 2,16-2-2,19-6 0,15-3 0,13-7 0,13-3-1,11 0 0,-3 2 1,-5 6 0,-10 5-1,-11 6 1,-16 10 0,-15 5-1,-19 10 1,-21 12-1,-16 7 1,-18 7-1,-15 9 1,-9 5 0,-10 0 1,-5 3-1,-1-1 0,3-7 0,11-3 1,10-7-1,14-9 1,12-8 0,24-10-1,16-7 1,18-12-1,14-4 1,18-6-1,10-5 1,16-6-1,8 1 0,0 2 0,2-2 0,-7 10 0,-6 3-1,-15 5 1,-16 10-1,-16 6 0,-21 10 0,-21 11 0,-18 7 1,-21 9-1,-14 2 0,-12 5 1,-14 6 0,-2-3 0,-3 0 0,5-5 1,9-8-1,7-6 1,13-2-1,13-15 0,24-6 0,6-11 0,22-5 0,22-10 0,13-3 0,16-2-1,16-6 1,7 0 0,11 3 0,0 5-1,-6 6 1,-2 4-1,-13 6 1,-13 8 0,-13 7-1,-16 4 1,-19 9 0,-15 4-1,-16 4 1,-13 6 1,-11-2-2,-7 1 2,-1 1-1,-2-5 0,5-6 0,3-2 1,10-3-1,16-13 0,0 0 1,18-2-1,14-12 0,15-4 0,11 0 1,13-6-2,8 3 2,7-5-2,1 5 1,-3 0 1,-5 5-1,-8 3 0,-14 8-1,-12-1 1,-14 9 0,-15 2-1,-16 8 1,-18 3 0,-14 3 0,-12 4 0,-9 1 0,-7-1 0,-6 4 0,1-6 1,4-3-1,11-5 0,11 0 0,10-7 1,13-6 0,16 0-1,19-16 1,12 3-1,14-3 1,12-5-1,9 0 0,13 0 0,5 0 1,3 3-2,-1 4 2,-2 1-1,-2 5 0,-4 3 0,-4 3 0,-9 4 0,-7 1 0,-5 2 0,-9 3 0,-4 0 0,-6 2 0,-5-2 0,-3 0 0,0 0 0,1-3 0,-1 0 0,0-2 1,6-3-1,2 0 0,2 0 0,6-3 0,0 1 0,3-1 0,2 1 0,-5-1 0,3-2 0,-3 2 0,-3 0 0,-7 3 0,-3-2 0,-6-1 1,-7 3-1,-3 0 0,-13 0-1,11 0 1,-11 0 0,0 0-1,-19 3 1,4-1-1,-6 4 1,-8-4 0,-8 6-1,-8 0 1,-10 3-1,-5-4 1,-8 7 0,-6-4 0,-7 3 0,-3-2 0,-6 2 0,-4-5-1,-3 2 2,0 1-2,-3-3 1,3-3 0,0 3 0,-3-6-1,5-2 1,3 0 0,3-2 0,5-4 0,0-1 1,8-4-1,0-2 0,8-5 0,5-1 0,5-2 0,5 0 0,3-2 0,11-4 0,2 1 0,11-3 0,2 3 0,9 0 1,4-1-1,3 1 1,8 3-1,0 2 0,0 2 0,0 6 0,-2 0 0,2 13 0,-21-11-1,0 14 1,-8 2 0,-5 3-1,-8 5 1,-8 3 0,-3 0 0,3 0 1,0-1-1,3-4 0,8-1 1,5-4 0,10-4 0,6-4 0,18 2 0,-3-24 0,16 3-1,11-3 1,5-5-1,5-2 1,8-3-1,-3 2 0,3 3 0,-8 3 0,-5 5 0,-5 5 0,-11 6 0,-13 10 0,0-13 0,-21 15 0,-8 4 0,-13 4 0,-10 3 0,-11 3-1,-8 2 1,-8 3 0,-2-2 1,-1-3-1,6-3 0,3-3 0,10-5 1,7-2-1,12-8 1,12-6-1,9-4 1,15-6-1,10-6 1,17-2-1,7-5 0,8 3 0,6-3 0,2 5 0,0 5 0,-6 3 0,-4 8 0,-14 8-1,-18 5 1,3 10 0,-24 6-1,-13 8 0,-14 7 0,-12 6 1,-11 5 0,-13 3-1,-2-1 2,2-2-1,-1-2 0,7-12 0,9-1 1,14-12-1,13-9 1,13-9 0,16-10-1,16-13 1,15-6-1,11-10 1,13-2-1,8-9 0,8 1 0,2-4 0,3 4 1,-5 2-1,-8 11 0,-8 7 0,-11 6 1,-10 7-1,-18 6-1,-19 13 1,-18 8 0,-13 5-1,-13 8 1,-14 0 0,-10 6 0,-5-1 0,2-3 0,3-2 0,16-2 0,7-11 0,17-6 1,10-7-1,18-11 2,19-5-2,15-5 1,13-5-1,9-6 0,10-3 0,7 1-1,6 0 1,-5 5 0,-8 5 0,-5 5 0,-11 6 0,-5 7-1,-19 6 1,-10 5-1,-10 18 1,-11 3 0,-8 3-1,-11 7 1,-2 6 0,-5 3 0,-5 2 0,-1-3 0,1-5 0,4 0 0,6-5 0,8-5 0,3-6 0,7-5 0,6-5 0,10-3 0,8-5 1,0 0-1,8-10 0,8 2 1,5-5-1,2 2 0,-2 1-1,0-1 1,-5 9-2,-16 2 1,0 10-1,-18 6 0,-17 8 1,-12 7-1,-16 9 2,-10 2-1,-14 7 1,-5 4 0,-2-1 0,-4 1 0,4-6 0,7-5 1,9-8-1,9-5 0,14-8 1,16-8 0,13-7-1,15-6 1,11-11-1,16-5 0,13-5 1,13-5-1,10-5 0,9-1-1,4-2 1,3 5 0,1 0 0,-6 8-1,-3 3 1,-10 7-1,-13 6 1,-11 8 0,-15 5-1,-9 10 1,-15 3 0,-11 8-1,-15 5 1,-8 0 1,-14 0-1,-2 6 0,-5-4 1,2-4-1,-4-3 1,4-3 0,6-8 0,10-2 0,8-8 0,8-5 0,10-9-1,8-7 0,11-3 0,8-2 0,4-6 0,4 3 0,7-2-1,1-1 0,-4 6 1,4 5 0,-6 2 0,-5 3-1,-8 8 1,0 0 0,0 0-1,-11 8 1,-2 0 0,-5 0 0,-3 5 0,-5 0 0,-1 0 0,-2 0 0,3 3 0,-3-3 0,0 0 0,1-2 1,1-1-1,1-4 1,2-1-1,-2 0 0,5-5 1,0-2-1,0-1 0,3-2 0,-3 2 0,2-2 0,1 2 0,0-2 0,-1 2 0,1 3 0,-1-2 0,1 4 0,2-2 0,-5 3 0,0 0 0,0 2 0,0-3 0,3 1 0,-3 2 0,0 1 0,3-4 1,-1 1-1,3-1 0,1 1 0,-1-3 0,0 3 0,3-1 1,-3 1-1,3 0 0,0-1 0,0 1 1,0-1-1,0 1 0,2 0 0,-2-1 0,3 1-1,-1 0 1,1-1 0,2 1 0,8-3 0,-16 2 0,16-2 0,-16 6 0,16-6 0,-16 2 0,6 4 0,10-6 0,-18 2 0,10 1 0,-3-1 0,1 1 0,-1-3 0,1 3 0,-1-1 0,-2 4 0,0-4 0,0 1 0,0-1 0,0 4 0,-6-1 0,3-2 0,-2 2 0,0 0 0,-6 0 0,3-2 0,-3 2 0,-2-2 0,3 2 0,-1-2 0,0-1 0,-2 1 0,2 0 0,1-1 0,-4 1 0,1-3 0,0 0 1,0 0-1,-1-3 0,1 1 1,-3 2-1,3-3 0,0 0 1,2 1-1,-5-1 0,3 3 0,-3-3 1,0 1-1,0-3 0,1 2 0,-4-2 0,1 2 0,-4-2 0,1 0 1,-5-1-1,0 4 0,-1-4 0,1-1 1,-3 1-1,0 1 0,0 0 0,0-3 0,2 3 1,1-1-1,2 1 0,-2 0 0,-1 0 1,4-1-2,2 1 2,-1-3-2,4 3 2,-1 0-2,6 0 2,5-1-2,3-2 2,5 1-1,2-1 1,11 8-1,-8-13 0,8 13 0,13-14-1,1 9 1,7 3 0,2-4-1,6 6 1,3-2 0,4 2 0,4-3 0,4 3 0,4 3 0,-1-3 0,3 2 0,0-2 0,-3 3 0,0 0 0,-2 4 0,-8 1 0,-6-2 0,-5 1 0,-7 1 0,-6-2 1,-13-6-1,10 13 1,-10-13-1,-10 5 1,-1-5 0,-4 3-1,-4-6 1,-2 0-1,0 1 1,0-4-1,3-4 0,7-1-1,6 1 0,5-3-2,13-3-1,6-2-4,20 2-13,8 0-15,11-7 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75" units="cm"/>
          <inkml:channel name="Y" type="integer" max="7256" units="cm"/>
          <inkml:channel name="F" type="integer" max="255" units="dev"/>
        </inkml:traceFormat>
        <inkml:channelProperties>
          <inkml:channelProperty channel="X" name="resolution" value="393.67676" units="1/cm"/>
          <inkml:channelProperty channel="Y" name="resolution" value="393.66321" units="1/cm"/>
          <inkml:channelProperty channel="F" name="resolution" value="INF" units="1/dev"/>
        </inkml:channelProperties>
      </inkml:inkSource>
      <inkml:timestamp xml:id="ts0" timeString="2017-07-11T08:17:59.97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14380 15 51,'10'2'6,"3"-2"-2,3 3 0,2-3 0,3 5-1,-2-5 1,4 3-1,-2-3-1,3 3 0,0-3 0,-1 0 0,1 0-1,0 0 1,-1-3-1,1 0 0,-3 3 0,0 0 0,0-2 1,2-1-1,-4 3 0,2-3 0,0 3 1,0-2-1,0 2 0,0-3 0,0 3 0,0 0-1,-3-2 1,3 2 0,-2-3 0,-1 3 0,0 0-1,1-3 1,2 3 0,-6-2 0,6 2 0,-2 0 0,-1 0 0,1 0 0,-1 0-1,0 0 1,1-3 0,-1 6 1,0-3-1,1 0 0,-1 0 0,1 0 0,2 0 0,-3 0 0,3 0 0,-3 2 0,1-2 0,2 0-1,-6 0 1,4 3 0,-3-3 0,2 0 0,0 0 0,1 0 0,-4 3 0,4-3 0,-1 0 0,1 2 0,-4-2 0,4 3 0,-1-1 0,-2 1-1,2 0 1,-2-1-1,0 1 1,-1 0 0,1-3-1,-3 2 1,3 1-1,0-3 1,-3 0-1,3 2 1,-3-2-1,-3 3 0,3-3 1,1 3-1,-1-1 0,-3-2 0,6 3 0,-6 0 1,4-3-1,-1 0 0,0 2 1,0-2-1,-3 3 1,4-3-1,-1 3 0,-3-3 0,3 0 0,-2 2 0,2-2 0,0 0 0,3 3 0,-3-3 0,3 0 1,-1 2-1,1 1 0,0-3 1,0 3-1,-3-3 1,3 2-1,-3-2 0,0 3 0,0-3 0,0 0 0,-2 0 0,-1 0 0,3 0-1,0 0 1,-2 0 1,2 0-1,-3 0 0,4 0 0,-1 3 0,0-3 0,0 2 0,3-2 0,-1 0-1,-1 3 1,1-1 0,1-2 0,0 3 0,0 0-1,-1-3 1,4 2 0,-1 1 0,6 2-1,-1-2 0,4 5 0,-1-6-2,8 9 1,-3-6-3,9 6-2,-3-6-5,10 5-6,3-2-9,5-3-5</inkml:trace>
  <inkml:trace contextRef="#ctx0" brushRef="#br0" timeOffset="1">0 2153 49,'13'-3'5,"-5"-2"-1,2 2 1,-2 1-2,3-1 1,-1-2-1,3 2 0,-2 1 0,2-4-1,-3 4 1,3-1-1,1-2 0,-4 2 0,3 1-1,0-1 1,0-2-1,1 2 1,-4 1-1,3-4 0,0 4 1,0-1-1,-2-2 0,2 0 0,0 2 0,0-2 1,1-1-1,1 1 1,-2 0-1,1 0 1,-1-3-1,2 5 1,-1-5-1,-1 3 0,-3 0 0,3 0-1,-2 2 1,-1-2 0,3-1-2,-2 4 2,-1-3-1,1 2 0,-1-2 0,1 2 0,2-2 0,-2-1 1,2 4 0,0-3 0,0 2-1,0-2 1,-2-1 0,2 1-1,0 0 1,-3-3 0,3 3 0,1 0 0,-1-3 0,2 2 0,-1-1 0,1 1-2,-2-2 2,3 1-2,-3 1 2,0-2-2,1 1 2,-1 1-2,-3 1 2,3 0-1,-2-3 1,2 3 0,-3-3 0,1 3-1,2-3 1,-2 2 0,-1-2-1,3 1 1,0 1 0,0-4-1,1 2 1,-1 0-1,0-2 1,3 2-1,-1-3 1,1 1-1,0-1 1,-3 1-1,0-1 1,0 3-1,0-2 1,-2-1-1,2 1 1,-3 2-1,1-3 0,2 4 1,-2-1-1,-1 2 0,3-4 1,-2 2-1,2 0 0,3 0 0,-3-2 1,2 2-1,1-3 0,-3 1 0,6-1 1,-4-2-1,4 3 0,2-3 0,-3-1 1,3 1-1,0-2 0,3 1 1,-3-1-1,0 1 0,2-1 0,-2-1 1,3 3-1,-3-3 2,3 0-2,2 1 1,-2-1-1,2 3 1,-3-3-2,4 0 2,-4 0-1,4 3-1,-1 0 1,-3 0 0,4-3 0,-4 3 0,4 0 1,-4 0-1,1 2 0,-1-2 0,4 0 1,-6 3-1,0-1 0,2 1 0,-2-1 0,0-2 1,-2 5-1,-1-2 0,0 2 0,-2-3 1,3 3-1,-4 0 0,1 3 0,-3 0 0,3-3 0,0 5 0,-1-2 1,1 2-1,-3-2 0,3 3 0,0-1 0,-3 0 0,3 1 0,-1-1 0,-1 3 0,1-3 0,-2 3 1,3-2-1,-3-1 0,3 3 0,0-2 0,-3-1 1,3 0-1,2 1 0,-5-1 0,6 0 0,-6 1 0,5-1 1,-2 1-1,0 2 0,-1-3 1,4 0-1,-4 1 0,6-1 0,-2 0 1,2 1-1,-3-1 0,1 1 0,2-1 1,-3 0-1,3 1 0,-5-1 0,2 0 1,0 1-1,-2-1 0,3 1 0,2-1 0,0 0 0,0 3 1,0-2-1,0-1 0,0 3 0,2 0 0,-2-3 0,-2 3 0,-1-2 0,0 2 0,3 0 0,0-3 0,3 3 0,0-2 0,-1 2 0,3 0 0,1-3 0,-1 3 0,0 0 0,0 0 0,1-3 0,-1 3 1,0 0-1,-2-2 0,2-1 0,-2 0 0,2 1 0,0-1 0,0 1 0,3-1 0,-2 0 0,1 1 0,1-1 0,0 0 0,-3 1 0,1-1 0,-1 3 0,0-3 0,-2 3 0,-1 0 0,4 0 0,-4 0 0,4 3 0,1 0 0,1-1 0,0 4 0,3-4 0,-1 6 0,6-3 0,0 3 0,-1-2-1,4 1 0,-1 1 0,3 0-1,3-3 0,-1 6-2,4-3-3,2 5-3,-3 0-4,8 0-17,0 11-1</inkml:trace>
  <inkml:trace contextRef="#ctx0" brushRef="#br0" timeOffset="2">4465 869 50,'16'2'5,"-8"1"-1,5-1 1,0 1-1,0 0 0,5-1 0,1 4 0,2-4-1,2 3 1,4-2 0,-1 2-1,3-2 1,0 0-1,2 2 1,1-8-1,2 6 1,0-6-1,3 3 0,-1-2-1,4 2 1,-1 0-2,0 0 1,1 0-1,4 2 0,-2 1 0,0-3 0,3 2 0,2 1-1,-5-3 1,3 3 0,0-3 0,-3 0 0,0 0 0,2 0 0,-4 0-1,2 0 1,0 0 0,2 2-1,-2 1 1,3 0 0,-3-1-1,2 1 1,-2-1 0,0 1 0,0-3 0,-2 5 0,-1-5 0,-2 6 0,0-6 0,-1 5 0,-1-3 0,-4 4 0,1-6 0,-1 5-1,-2-2 1,0-3 0,-3 2 0,0 1-1,3-3 1,-3 0-1,-2 0 1,0 0 0,-1 0-1,4 0 1,-4 0-1,1 2 1,-3-2-1,2-2 1,-2 2-1,0 0 0,0 0 1,-2-3-1,-1 3 0,1-2 0,-1 4 0,3-2 1,0 3-1,0-1 0,-3 1 1,6 0-1,-3-1 0,0 4 0,0-4 1,3 3-1,-3 1 1,0-1-1,0 0 0,0 1 1,2 1-1,1 1 1,-1-2-1,-2 1 1,3 1-1,0 0 0,-1 0 1,1-3-1,0 6 0,-3-3 1,0 0-1,2-1 1,-2 1-1,0 3 0,0-3 1,0 2-1,0-2 0,-2 3 1,2-1-1,-3-2 0,6 2 0,-3 4 1,0-4-1,0-2 0,0 5 0,2-2 1,-2 2 0,3 3-2,-3-3 2,2 0-1,1 3 1,2-3-2,1 2 2,-4-1-1,6-1 0,0 0 0,0 3 0,0-3 1,0 0-1,2 3 0,1-1 0,-4 1 1,4 0-1,-1 0 0,1-1 0,-1 4 0,1-6 0,-1 5 1,1-2-1,-1 0 0,1-3 0,-1 3 0,4 0 1,-4-3-1,1 0 0,2 3 0,-3-3 1,3 0-1,0 0 0,-2 0 0,-1-2 1,1-1-1,-1 1 0,-2-1 0,3 1 0,-1-3 1,-4 2-1,1-2 0,1 0 0,-2 0 0,-1 0 0,0-1 0,-2-1 0,2-1 1,-2 0-1,-1 0 0,3-2 0,-2 0 0,0-1 0,-1-2 1,1 3-1,0-3 0,-3 0 0,0-3 0,-3 3 0,0-2 0,1 2 0,-1-3 0,-2 3 0,0-3 0,-1 3 0,-2-2 1,1 2-2,-1 0 2,-3 0-1,1-3 0,-1 3 0,1 0 0,-3 0 0,2 0 0,1-2 0,-11 2 0,15 0 0,-2 0 0,-2-3-1,-1 3 1,1 0 0,-1-3 0,4 3 0,-4 0 0,3-2 0,-5-1 0,3 3-1,2-5 1,0 2-2,-3-5-1,9 3-3,-6-8-1,10 2-3,-4-7-3,12 7-6,-2-7-11,5 2-4</inkml:trace>
  <inkml:trace contextRef="#ctx0" brushRef="#br0" timeOffset="3">9607 1948 55,'19'-5'9,"-4"0"-2,4-1-1,-3 1-2,2-3 0,0 0-2,1 0 1,-1 1-2,-2-1 2,2 0-1,1-3 1,-1 1 0,-2-1-1,2 1 1,0-1-1,1 1 0,-1-1-1,1 1 0,-1-1 0,0 3 0,1 0 0,-1-2-1,3 2 1,0-2 0,3-4-1,-1 4 1,4-6 0,-1 0 0,5-5 0,3 3 0,1-8-1,1 2 1,1-5 0,5 0 0,0 0 0,3-2-1,-3-1 1,2-2 0,4 3-1,-4-3 1,1 2-2,2-2 2,-2 2-2,-3 1 2,2 2-2,-2-3 1,-2 4 0,2-1-1,-3 0 1,1 3 0,-4-1 0,1 4 0,0 2 0,-3 0 0,0 2 1,-2 1-1,-4 2 0,4 0 0,-8 3 0,-1 0 0,1 3 0,-3 2 1,-3 0-1,-2 0 0,0 3 0,-1-1 1,-1 1-1,-1 2 0,0 1 1,0-1-1,0 1 1,0-1-1,0 3 1,3-3-1,-5 1 0,4 2 0,-4-3 1,2 3-1,0-3 1,0 3 0,0-2-1,0-1 1,3 1 0,0-1 0,0 3 0,2-3-1,0 1 1,1-1 0,2 3-1,0-3 1,0 1 0,0 2-1,2-3 1,1 1 0,-3-1 0,5 0 0,-5 1-1,6-1 1,-4 0 0,3 1 0,1-3 0,-4 2 0,4-2 0,-1-1-1,0 4 1,3-1-1,0-2 1,-3 2 0,3-2-1,-3 2 1,3 1 0,0-1 0,-3 1-1,-2-1 1,5 0 0,-6 3-1,4-2 0,-4 2 1,1-3-1,-1 6 0,1-3 0,0 2 0,-3-2 0,2 6-1,-2-4 2,0 3-2,-2 1 1,2-1 0,-3 0 0,0 3 0,1 0 1,-1-3-1,1 3 0,2 0 0,-3 0 0,3 0 1,-3 0-1,1-1 0,-1-1 0,3 4 0,-3-2 0,-2 0 0,3 0 1,-1 2-1,0-2 0,1 3 0,-1-1 0,0-2 0,1 0 0,-3 3 1,2-4-1,-2 4 0,2-1 0,3 4 0,-3-1 0,3-3 0,3 3 0,0 3 0,-1 0 1,4 2-1,1-2 0,-1 2 0,2-2 0,2 3 0,-2-1 0,2 0 0,1-2 0,-3 0 1,5 0-1,-3-1 0,4 1 0,-1 0 0,2-3 0,-1 0 1,4 3-1,-2-3 0,-1 0 1,1 3-1,0 0 0,-3-1 0,3 1 1,-3 0-1,3 0 0,-1-1 0,-1 1 0,1 0 1,1-3-1,0 0 0,2 0 0,1-2 0,-1 2 0,3-2 0,0 2 0,0-5 1,3 2-1,-3 1 0,-3-1 0,3 1 0,0 2 0,-5-5 1,2 5-1,0 0 0,1-3 0,-1 4 1,3-7-1,-2 1 0,-4 0 0,4-3 0,-1 1 0,0-6 0,-2 2 0,0-2 0,-3 3 0,0 0 0,0-3 0,-2 2 0,-1-2 1,-2 3-1,0-3 0,0 0 1,-3 2-1,0-2 0,1 3 1,-4-3-1,-2 0 0,3 0 0,0 3 0,-3-6 0,2 3 0,-2 0 0,-2 0 0,-1-3 0,0 3 0,1-2 0,-4 2 0,1 0 0,0 0 0,-3 0 0,3 2 0,-3-2 0,3 3 0,-6-3-1,3 0 1,-2 3 0,-1-1 0,3 1 0,-2-3 0,-1 3 0,4-1 0,-4 1 0,3-3 0,0 2 0,0 1 0,3 0 1,0-1-1,0 1 1,-1 0-1,1-1 1,0 1-1,2 2 1,-2-2-1,2 2 0,-2 0 0,0 0 0,2 1 0,1-1-1,-1 3 1,3-3 0,0 0 0,-3 1 0,3-1 0,-2 0 0,2 0 0,-3-2 0,1 2 0,-4 1 0,4-4 0,-4 6-1,4-3 1,-3 3 0,2-3 0,0 3 0,1 0 0,-1 0 0,-2-3 0,2 3 0,-5-3 0,3 1-1,2-1 1,-2-2 0,3 2 1,-1 0 0,0 0-1,3 1 1,-2-4 0,2 3-1,-3 1 1,3-1 0,-5-2-1,0-1 0,-1 1-1,4-3 1,-1 2-1,3-4-1,0 2 0,5-5-2,8-1-2,1-4-5,9 2-19,6 3-8,-3-6 1</inkml:trace>
  <inkml:trace contextRef="#ctx0" brushRef="#br0" timeOffset="4">17120 2014 49,'11'-3'4,"-11"3"0,0 0-1,10 3 0,-10-3 0,0 0 0,13 10-1,-13-10 1,11 8-1,-11-8 0,10 8 1,-10-8-1,13 5 1,-13-5-2,14 6 1,-14-6 0,13 7-1,-13-7 1,13 6-1,-13-6 0,13 5 1,-13-5-1,16 5 0,-16-5 1,13 8-1,-13-8 0,16 5 1,-16-5-1,15 6 0,-15-6 0,16 5 0,-16-5 1,16 5-2,-16-5 2,16 5-2,-16-5 1,18 3 0,-8-3 0,1 3 0,-3-1 0,2-2 0,1 3-1,-1-1 1,1-2 0,-1 0 0,3 3 0,1-3 0,-1 0 0,-3 3 0,6-3 0,0 0 1,-1 0-1,1 0 1,-3 2-2,6 1 1,-6-3 0,3 3 0,-1-1-1,1 1 0,2-1 0,1 1 0,-1 2 0,1 1 0,2-1-1,0 0 1,0 3 0,2-3 0,-2 1 0,3-1-1,-3 0 0,2-2-1,-2-1-1,3-2-2,2 6-4,1-9-7,-1-5-14</inkml:trace>
  <inkml:trace contextRef="#ctx0" brushRef="#br0" timeOffset="5">680 2111 47,'0'0'11,"15"-13"-2,-1 2 0,1 1-1,4-9-2,10-4 1,-1-3-3,12-6-1,2-2 0,8-3-1,2-2 0,3-1-2,3-2 2,2 8-2,1-3 1,-1 8 0,-7 6 0,-9 7-1,-4 6 1,-9 10 0,-10 10-1,-8 14 1,-13 5 0,-8 10 0,-13 8-1,-2 3 2,-6 5 0,-5 0-1,-6-5 0,6-2 1,3-12 0,7-4 0,3-11 0,11-13-1,10-8 1,8-24 0,13-7-1,13-11 0,8-16 0,13-10 0,10-14 1,12-2-1,4-3 1,8 1 1,0 2-2,1 10 2,-4 8-2,-2 11 0,-13 13 0,-5 13-1,-14 16 0,-10 16-1,-15 15 1,-17 16 0,-15 22 0,-11 9 0,-13 14 1,-13 8-1,-10 2 0,-3 3 2,-3-11-2,3-7 1,5-16 0,10-16 0,12-21-1,12-16 1,18-23 0,17-19-2,18-18 0,12-19 0,17-15 1,13-11 0,13-8 1,10-2-1,6 0 0,2 5 1,-2 13 0,-6 10 0,-8 14-1,-7 18-1,-16 13 2,-11 16-1,-15 21 0,-16 13 0,-13 16 0,-16 16 0,-14 13 0,-12 13 0,-13 13 0,-11 8 1,-10 7-1,-6 1 0,-5-5 0,0-8 0,8-9 0,8-15 1,8-15-2,13-19 2,15-19-1,19-10 0,8-34 0,21-11 0,13-13 0,13-10-1,16-16 1,10-5 0,11-6 0,5 1 0,3 4 0,3 9 1,-9 7-2,-2 11 1,-13 19 0,-11 12 0,-13 19 0,-13 18 0,-21 19 0,-16 18 0,-18 18 0,-16 14 0,-15 18 1,-17 8-1,-10 10 0,-5 0 0,-5-2 0,0-8 1,7-13-1,8-14 2,14-15-2,13-21 1,12-16-1,14-21 1,18-21-1,19-14-1,10-17 1,19-16-1,15-9 1,11-14-1,13-4 1,7-2 0,6 2 0,6 1 0,1 10 0,-7 7 0,-2 14-1,-14 13 1,-8 14 1,-12 15-2,-17 15 1,-10 22 0,-21 16 0,-10 12 0,-22 22 0,-12 13 0,-14 10 1,-13 11-1,-10 5 0,-6 0 0,-5-2 0,0-9 2,3-12-1,10-14 0,14-18-1,9-19 2,17-23-2,13-16 0,18-23 0,13-19-1,19-18 0,15-11 0,14-13 1,10-11 1,10 1-2,6-1 1,8 4 0,-6 9 0,-2 14 0,-8 13 0,-8 13-1,-14 19 0,-14 18 1,-14 20 0,-21 17 0,-11 16 0,-20 20 0,-14 11 0,-13 13 0,-10 8 0,-8 8 1,-6-1-1,1-4 0,0-6 0,7-13 0,9-12 1,9-17-2,9-18 2,18-19-1,8-10 1,16-29-1,13-7 0,13-17 0,10-10-1,14-11 2,10-4 0,3-6-2,5 2 1,3 6 0,-3 5 0,-3 8 0,-5 10 0,-10 14-1,-6 13 0,-15 13 1,-9 13 0,-12 18-1,-13 11 0,-17 16 2,-9 10-1,-12 13 0,-9 6 0,-6 7 1,-8 3-1,0-2 0,-3-9 1,9-2-1,4-13 0,6-14 0,11-15 1,7-13-1,16-16 0,10-16 0,11-13 0,16-18 0,10-11-1,14-13 2,12-10 0,9-6-2,9-2 2,4 0-2,5-1 1,-3 9 0,3 10 0,-9 8 0,-4 13-2,-11 16 2,-10 13 0,-14 18 0,-12 16 0,-22 22-1,-13 12 1,-20 19 0,-14 15 0,-19 14 0,-7 7 0,-8 8 0,-10 1 0,2-6 1,0-5 1,8-14-2,8-12 1,13-19 0,10-18 0,11-19-1,21-18 0,6-26 0,17-16-1,17-16 1,15-16-1,13-10 1,11-8-2,10-7 2,8 1 0,0 4-1,0 5 2,1 10-2,-7 13 1,-9 11 0,-11 16 0,-8 15 0,-16 13-1,-10 19 1,-14 16 0,-12 18 1,-16 10-2,-11 17 2,-13 12-1,-8 6 0,-7 5 0,-6 2 0,0-4 0,0-6 0,8-13 1,5-11-1,8-15 1,11-16-1,10-16 1,8-13-1,24-27 0,7-7 0,9-13 0,9-11 0,14-10-1,6-6 2,7-2-2,3-3 1,2 3 0,-5 8 0,0 8 0,-5 7 0,-8 16 0,-10 8-1,-9 16 1,-15 16 1,-11 18-2,-15 13 1,-13 13 0,-14 16 0,-13 11 0,-5 7 1,-10 6-1,-6 2-1,3-5 3,2-10-2,6-8 1,10-17 0,11-12 0,10-18-1,16-19 1,13-16-1,16-16 0,13-15 0,13-11-1,14-13 1,7-7 0,10-4 0,6 1 1,5-1-1,-2 9 0,-3 10 0,-8 10 0,-8 14-1,-10 15 1,-14 14 0,-10 15-2,-18 19 2,-16 12 0,-14 19 0,-9 14 0,-14 10 0,-11 7 0,-4 11 0,-6-2 2,0-3-2,5-8 1,6-10-1,5-14 1,10-15-1,11-14 1,13-18 0,11-15-1,12-19 0,9-11 0,12-13 0,6-10 0,11-8 0,7-2-1,3-6 1,0 5-1,-3 3 1,-3 8-1,-7 10 1,-8 8 0,-8 16 0,-13 13-1,-13 16 1,-11 11 0,-10 17 0,-11 9 0,-8 8-1,-7 7 2,-6 8-1,-2 1 1,-1-6-1,1-5 0,10-9 0,3-9 1,7-11-1,12-11 1,7-18-1,18 0 0,6-16 0,7-10 1,11-8-1,5-5-1,8-4 1,1-4-1,4 3 1,0-1-1,1 5 1,-6 6-1,-3 11 1,-7 4-1,-3 9 1,-11 7 0,-4 11 0,-6 10 0,-11 9-1,-5 4 2,-5 9-2,-2 4 2,-1-2-1,-5 0 1,6-2-1,-1-6 0,3-3 0,8-7 1,2-6-1,6-7-1,5-6 2,3-5-1,2-8 0,6 0 0,-1-7 0,3-1 1,0-5-2,0 3 1,-2-3 0,-3 2 0,0 1-1,-3 5 0,-5 2 1,-3 3-1,-2 6 1,0 2 0,-6 0 0,1 5 0,-1 0 0,-2 3 0,3 2 0,-3 1 0,2 2 0,-2-2 1,2 2-1,-2 0 0,3 0 0,2-5 0,-3 2 0,1-2 0,2 0 0,3-5 0,0-1 0,2-2 0,3-5 0,5 0 1,3-8-2,8-6 2,2-2-2,8-2 1,1-4 0,2 1 0,-1-3-1,4 6 0,-6 4 1,-2 6-1,-8 8 0,-6 8 1,-5 7 0,-10 8 0,-8 11 0,-3 5 0,-10 9 0,0-1 0,-1 5 0,4-5 0,-1 0 1,8-8-1,11-10 0,8-9 0,10-15 0,11-10 0,12-11 1,9-11-1,10-12 0,5-9 0,6-5-1,2-2 1,1-3-1,-6 5 1,-6 6-1,-9 7 0,-12 8 1,-9 11-1,-17 10 1,-10 11 0,-16 15 0,-12 9 0,-12 7 0,-7 8 0,-8 6 0,-6-1 1,-2 3-1,-2-3 1,4-4-1,6-7 1,5-12-1,11-8 1,8-13-1,10-8 0,10-16 0,14-8-1,10-13 1,5-8-1,11-7 1,8-4-1,5-4 0,0-1 1,5 3 0,0 3 0,-5 10-1,-2 8 1,-11 11-1,-11 10 1,-10 16-1,-16 13 0,-16 13 1,-18 13-1,-15 16 2,-14 11-2,-13 13 2,-11 5 0,-5 2-1,1 3 1,2-7-1,7-9 1,12-13 0,12-15 0,21-19-1,24-13 0,6-34 1,25-11-1,19-13 0,16-10 0,15-13-1,11-9 1,13-2-1,5 0 1,3 3-1,0 5 1,-3 8-1,-8 10 0,-10 11 1,-13 18-1,-16 14 1,-16 17 0,-20 22 0,-20 16 0,-17 18 0,-22 15 0,-15 14 0,-13 13 1,-11 10-1,-8 3 1,0 3-1,1-5 1,4-11-1,16-11 1,9-18-1,14-13 0,22-24 1,13-26-1,27-10 0,15-22 0,15-18 1,17-15-2,18-12 2,7-4-1,9-8-1,5 5 1,0 0-1,-8 10 1,-3 11 0,-10 13 0,-18 11-1,-11 18 0,-19 15 1,-18 20-1,-18 12 1,-13 16 0,-16 18 0,-16 14 0,-10 12 0,-8 9 0,-3 7 1,-5 1-1,5-3 1,6-6-1,7-10 0,14-13 1,10-18 0,16-19-1,18-21 1,13-18 0,21-19-1,11-18 0,18-18 0,13-16 0,11-8-1,8-8 1,7-6-1,1 1 0,-3 5 0,-3 8 1,-13 13 0,-10 11 0,-14 15-1,-18 14 1,-15 18-1,-19 18 1,-21 16 0,-16 16 0,-21 15 0,-13 14-1,-10 15 2,-14 9-1,-4 4 0,-6 1 0,2-3 1,6-8 0,10-11-1,14-15 1,13-16 0,15-18-1,24-24 1,0 0-1,31-37 0,14-8-1,15-13 1,11-10-1,13-8 1,8-5-1,3 2 1,2 0 0,-3 11 0,-4 7 0,-9 11-1,-13 14 1,-13 15-1,-13 10 1,-18 19-1,-14 16 0,-12 12 2,-19 12-2,-11 12 1,-7 6 0,-8 7 0,-8 1 1,-1-1-2,7-7 3,1-8-3,12-14 2,7-12 0,13-14 0,16-18-1,8-8 0,18-18 1,8-8-2,8-13 1,11-6-1,10-7 2,2-1-2,4-2 1,-1 6 0,0 1 0,-2 7 1,-3 9-2,-11 9 1,-10 12 0,-8 14 0,-15 10 0,-14 16 0,-16 11 0,-15 15-1,-11 11 1,-7 7 0,-9 6 0,-4 3 1,-1 0-2,5-9 2,9-10 0,7-10 0,13-13-1,14-11 1,10-21-1,23-11 1,12-13-1,9-10 0,17-13-1,9-3 1,12-10 0,2-3-1,2 2 1,1 3 0,-3 6 0,-5 7 0,-11 11 0,-13 8 0,-10 15-1,-11 11 1,-18 19 0,-14 7 0,-15 16-1,-10 8 1,-12 8 0,-7 2 0,-2 8 0,-6-5 1,5-5 0,3-5-1,11-11 1,7-11-1,8-10 0,16-10 1,14-14 0,7-13-1,13-7-1,10-9 1,6-7-1,13-6 1,3-2 0,5 0-1,0-1 1,-3 9-1,-5 5 1,-5 5 0,-9 11 0,-9 12 0,-14 12 0,-10 9 0,-14 14 0,-9 8 0,-14 8 0,-8 7 0,-5 6 1,-6 0-1,3-3 1,1-3-1,7-10 1,8-7-1,10-9 1,11-13 0,13-13-1,11-8 0,10-10 0,13-9 0,11-4 0,8-8-1,5-3 1,2-1-1,3 1 1,-2 3-1,-9 5 1,-4 10-2,-9 6 2,-12 10 0,-9 8 0,-12 8 0,-12 10-1,-7 9 1,-10 4 0,-3 8 1,-6 1 0,1-1 0,0-2 0,2-3-1,8-8 1,3-2-1,13-11 1,5-5-1,13-11-1,8-7 2,8-3-1,8-11 1,13-7-2,3-3 1,7-1-1,3-1 1,-2-1 0,2 3-1,-5 2 1,-6 9 0,-12 7 0,-6 5 0,-10 9 0,-13 9 1,-14 9-1,-10 8 0,-10 10 0,-11 5 0,-6 9 0,-4-1 0,-3 3 1,2-3-1,1-2 0,7-6 0,11-7 1,5-6-1,11-13 0,7-8 0,14-7 1,10-11-1,8-8 1,8-6 0,8-4-1,5-3 0,5-6 0,0 6 0,-2 0-1,-3 8 0,-6 2 0,-1 8 1,-12 6 0,-4 7 0,-9 11 0,-5 5 1,-7 6 1,-6 2-3,0 5-1,-10-5-6,4 5-21,-4-2-7,-3-16 0</inkml:trace>
  <inkml:trace contextRef="#ctx0" brushRef="#br0" timeOffset="6">12965 1029 46,'0'0'5,"0"0"0,-5 13 1,-1 0-1,-2 3 0,-2 2 1,-8 8-1,-6 6 1,-2 7-1,-14 6 0,-4 5-2,-9 5 1,-7 5-1,-8 4 1,-3 1-2,-3 1 1,3-3-1,0-8-1,6-2 1,2-11-1,13-6 1,8-12-1,8-6 0,8-10 0,10-10 0,11-11-1,12-14 1,12-7-1,10-13 0,10-11 0,16-10 1,11-6-2,10-7 1,11-3 0,4-3 0,4 3 0,5 3-1,-8 2 1,-3 10-1,-13 6 2,-10 16-1,-17 8 0,-14 13-1,-22 15 1,-13 11 0,-32 29-1,-15 8 1,-19 13-1,-15 13 2,-19 13-1,-10 8 1,-8 8 0,-6 5 0,-2 0 0,0-2 0,6-3 0,7-6-1,10-7 1,9-8 1,13-13-1,12-11 0,14-15 1,16-14-1,15-15 0,16-16-1,16-16 0,13-11-1,16-15 0,10-11 1,11-5-1,10-5 0,6 3 1,4-1 0,-7 9-1,-2 7 1,-12 13-1,-9 16 0,-17 11 0,-18 15 1,-18 19-1,-19 13-1,-15 15 2,-19 14 0,-10 11 1,-13 9 0,-9 4 0,-4 2 1,-1-3 0,6-5-1,5-10 1,13-13 0,8-11 0,16-11-1,8-18 0,18-15 1,13-14-2,13-13 1,16-13-1,13-18 0,13-11-1,14-13 1,10-8 0,10-8-1,6-3 1,10-2-1,-3 6 1,1-1 0,-6 13-1,-10 8 1,-8 11 0,-19 15-1,-15 14 1,-21 18 0,-16 21-1,-32 11 1,-15 20-1,-21 16 1,-16 14 0,-19 10 0,-12 13 0,-11 5 0,-8 8 0,-3 0 1,1-2 0,7-3-1,3-8 1,13-10 0,14-14 0,17-15 0,17-19-1,17-13 0,22-21 0,18-13 0,21-18 0,16-14-1,16-15 1,13-6-1,10-4 0,11-9 1,2 5-1,0 1 1,-2 10-1,-8 11 1,-13 12-1,-11 9 1,-16 18 0,-17 10 0,-14 11-1,-32 32 1,-13 5 0,-15 10 0,-16 11 0,-16 10 0,-13 11 1,-5 2-1,-8 3 1,5-5 0,0 0 0,10-5 0,9-11 0,15-11 0,16-10 0,13-13-1,16-8 0,18-10 1,16-11-1,8-11 0,19-7-1,7-3 1,13-8 0,5 0-1,9-3 1,4 1-1,1-1 1,-3 9-1,3 2 0,-3 5 1,-5 8 0,-6 3 0,-2 7-1,-8 4 1,-3 4 0,-7 3 0,-1 3 0,-7 2 0,0-2-1,-6 0 1,3 0 0,-3-3 0,-2 0 0,0-3 0,-3-2 0,-3-2 0,1-1 0,-11-5 0,13 10 0,-13-10 1,0 0-1,5 13 1,-5-13-1,0 0 1,8 8-1,-8-8 0,21-10-3,0-9-11,11-9-18,20-9-1</inkml:trace>
  <inkml:trace contextRef="#ctx0" brushRef="#br0" timeOffset="7">11946 1407 56,'0'-34'25,"16"-6"-21,5 4-3,11-4 0,7 1 1,6-1-1,2 1 0,0 0 1,3 5 0,-8 5 0,0 5 1,-11 3 0,-2 5 0,-10 6 0,-4 4-1,-15 6 1,0 0-2,3 11 1,-11 2-1,-5 0-1,3 3 1,-4-3 0,1 3-1,5 0 1,6-6 1,2-10 0,13 11 0,8-14 0,10-2 1,11-3-1,11 0 0,5-5 0,5 0-2,2 2 1,1 1-1,-11 4 0,-5 4-1,-13 7 1,-16 8 0,-16 11 0,-16 7 0,-20 11 1,-19 8-1,-13 11 1,-10 7-1,-11 6 0,-6-1 1,4-2 0,4-3-1,14-10 0,16-11 0,12-7 1,17-14-1,20-15 1,21-14 0,16-15-1,22-9 1,14-12 0,17-6-1,15-2 1,11-8 0,8 2-2,-5 9 2,2 4-2,-13 9 1,-13 10 0,-11 8 0,-21 13 0,-12 10-1,-22 14 1,-21 12 0,-18 12 0,-21 12 0,-19 8 0,-12 9 0,-14 1 1,-8 7 0,-2-7-1,0-2 1,7-10 0,12-11-1,17-10 1,11-14-1,21-15 1,21-16-1,13-13 0,27-16 1,20-10-1,16-11 0,21-10 0,16-9 0,13-4-1,5 2 1,8 0-1,3 8 0,-5 8 1,-11 7 0,-13 14 0,-14 13 0,-20 13 0,-19 14 0,-25 15 0,-22 13 0,-26 13 0,-16 6 1,-19 10-2,-12 2 2,-11 4 0,-2-1-1,-3-8 1,7-5 0,9-7 0,10-12-1,13-7 1,14-10-1,12-11 1,11-8-1,32-11 0,7-7 1,14-6-1,12-5 0,11-5 0,11 0 0,5-3-1,2 3 1,-4 5-1,-4 5 0,-10 6 1,-7 10-1,-14 8 0,-16 8 1,-13 13 0,-18 8 0,-13 8 0,-19 7 0,-12 6 1,-9 5-1,-5 1 1,-2-4-1,2-7 1,8-6-2,8-5 1,13-13 1,13-8-1,18-13 1,19-10 0,18-8-1,14-9 1,15-7 0,13-5-1,16-6 1,8 0-2,8 1 2,-3 4-2,-3 6 1,-7 8 0,-8 8 0,-16 7 0,-11 11 0,-20 8 0,-17 10 0,-15 9 1,-15 4 0,-17 9 0,-7 2-1,-11-3 1,-5 0-2,0-4 2,0-4-1,5-7 0,5-6-1,11-10 1,13-8 1,13 0-1,16-13 1,13-6-1,16-4 1,13-6-1,10-3 1,13-2-1,6-3 2,0 6-2,2-1 0,-2 6 0,-5 5 1,-6 5-2,-10 6 2,-14 5-2,-10 5 1,-10 5-1,-11 3 1,-13 2 0,-8 6 0,-10 0 0,-3 0 0,-5-1 0,-3 1 0,-3-3 1,3-2-1,0-3 0,8-8 1,-13 7 0,13-7-1,0 0 1,0 0-1,0-10 0,0 10 0,8-8 0,-8 8 0,0 0 0,8-13 1,-8 13-1,0 0 0,0 0 1,0 0-1,-10-5 0,10 5 1,-16-3-1,5 3 0,-4-3 0,-6 1 1,-8-3-1,-3-1 1,-10-4-2,-2-1 2,-12 1-2,-4-6 2,-11 0-2,-5 1 0,-13 1 0,-6 4 0,-10-1 1,-8 3-2,-5 6 2,-2-1-1,1 6 1,4-1 0,13-2 0,4 0 0,20-2-1,12-3 0,16-3-2,16-11-4,24 4-10,12-9-20,17-10 1</inkml:trace>
  <inkml:trace contextRef="#ctx0" brushRef="#br0" timeOffset="8">8639 2037 48,'0'0'11,"0"0"-2,0 0-1,0 0-2,0 0-1,-8 3-1,8-3 0,-24 13-2,3-2 0,-10 2-1,-6 5 0,-16 3 0,-4 3-1,-12 2 1,-1 0 0,-4-2 2,1-3-1,4-10 1,9-1 1,5-10 0,13-8 0,10-13 0,19-8 0,13-8 0,16-10-1,15-5 0,11-6-1,11-5 0,13 0-1,2 0 1,0 8-2,-2 2 1,-9 14-1,-12 5 1,-6 10-1,-15 8 1,-13 13-1,-11 3 1,-29 24-1,-8 0 1,-10 5-1,-11 5 0,-10 5 1,-6 1-1,-7-1 0,2-5 0,3-5 1,5-5-1,5-9 1,11-7-1,11-10 0,10-6 0,10-11 0,11-4 1,10-9-1,11-4 0,10-4-1,3 1 1,6-1 0,-4 6 1,1 3-1,-3 7 0,-5 6 0,-16 18 0,0 0 0,-19 2 0,-12 19 0,-9 8 0,-12 5 0,-14 8 0,-7 6 0,-6 2 0,-2-3 1,-1 0-1,6-8 1,8-7 0,8-8 0,10-9-1,16-7 0,10-16 1,13-7-2,17-12 1,15-9-1,15-9 1,12-8-1,12-2 2,11-5-2,5 5 1,3 5 0,-8 2 0,-8 12 0,-11 9 0,-12 9 0,-17 15 0,-23 3 0,0 27 0,-26 4 0,-16 9 0,-13 10 0,-13 7 0,-11 4 0,-8 2 0,-2-3 1,0-7-1,2-3 1,8-14 0,11-4-1,8-14 1,12-7 0,12-14-1,15-10 0,13-11 0,18-7-1,14-14 1,10-7 0,16-6-1,8-8 1,7-2 0,4 5-1,-1 0 2,-3 5-1,-9 8 0,-9 13 0,-10 6 1,-14 12-1,-12 14 0,-11 5 0,-29 27 0,-11 4 0,-12 14-1,-16 5 1,-11 13 0,-16 2 0,-4 4-1,-4-1 2,-2-5-1,8-8 1,3-8 0,7-7 0,14-14-1,15-8 1,13-12-1,16-12 0,16-12 0,21-16-1,16-8 1,18-13-1,13-8 1,16-8-1,7-5 1,9 2 0,0 3 0,-6 5 1,-5 14 0,-10 7 0,-16 11-1,-14 16 0,-20 12 0,-18 17 0,-22 13 0,-21 15-2,-15 11 1,-19 10 0,-10 9 0,-11-1 1,-10 5 0,0-2 1,2-5-1,8-11 1,14-10 0,7-11 0,16-10-1,13-11 1,19-13-1,15-16 0,18-10-1,17-11 1,18-16-1,12-4 0,14-9 1,8-5-1,5-2 2,1 7-2,-1 5 2,-11 6-1,-12 16 0,-11 7 0,-16 11 1,-15 11-2,-11 10 1,-37 18 0,-10 11 0,-16 11-1,-16 7 0,-13 11 1,-10 5-1,-3 2 1,-8 4 0,2-4 0,6-7 1,8-5 0,11-11-1,15-8 2,10-11-2,17-9 1,15-14-1,21-19 1,19-12-2,17-17 1,22-9 0,13-17-1,16-7 1,10-9 1,8-2-1,1 8-1,-4 8 1,-7 8 0,-14 15 0,-12 11 0,-19 16 0,-14 10-1,-20 19 1,-18 10-1,-19 19 1,-18 10 0,-16 15 0,-11 12 0,-18 9 0,-10 9 0,-8 5 0,-3 0 1,5-11 0,3-2 0,11-13-1,7-14 1,14-12 0,15-14 0,16-13-1,16-18 1,15-13-2,22-17 1,12-12 0,22-16-1,13-10 1,15-9-1,8-5 1,11-2 1,-2 5-1,-1 5 0,-10 8 0,-9 14 0,-14 12 0,-14 11 0,-19 15-1,-23 19-1,-10 11 2,-24 18-1,-19 13 2,-18 13-3,-15 11 2,-12 10-1,-12 10 1,-11 4 0,1-4 0,-1 1 1,8-5-1,3-11 1,15-11 0,9-13 0,17-13-1,20-13 1,14-18-1,20-16 0,23-19 0,20-12-1,14-14 1,21-13-1,14-8 1,12-5-1,8 0 0,3 3 0,-3 4 2,-8 12 0,-10 7 0,-14 13-1,-15 16 0,-13 14 0,-21 15 0,-14 13 0,-23 16 0,-15 13-2,-17 18 1,-15 8 1,-16 11-1,-13 5 1,-8 3 0,-5-3 1,5-3-1,-3-4 1,11-17 0,15-10 0,14-13 0,13-16 0,18-19-1,22-15 1,17-18-2,22-14 2,23-18-1,13-13-1,19-11 1,16-5-1,7-5 1,8 0 1,-2 5-2,-6 8 1,-10 10-1,-13 19 2,-19 11-2,-12 15 1,-22 13-1,-26 16-1,-13 24 3,-24 7-2,-21 16 1,-18 11-1,-13 13 1,-19 8 0,-7 2 0,-6 1 0,0-6-1,3-8 2,10-5-1,14-13 1,10-16-1,16-10 1,15-14 0,19-15-1,18-16 1,19-13-2,15-13 1,19-16-1,13-8 1,13-8-1,13-5 1,5 0 0,3 2 0,0 4 0,-2 7-1,-11 13 1,-14 13 0,-12 8 0,-13 14-1,-17 15 1,-15 8-1,-26 26 1,-16 11 1,-18 10-2,-16 16 1,-16 8-1,-16 13 2,-7 6-2,-9-1 2,-2-2-1,5-6 0,6-7 1,7-14 0,16-13 0,16-13 0,16-15 0,15-14 0,22-18 0,20-13-2,19-16 1,21-14 0,12-12-1,17-8 0,13-8 1,10-5-1,8 2 1,3 3 0,-3 10 0,-8 9-1,-10 12 1,-13 11 0,-16 13 0,-16 19 0,-21 12 0,-21 19 0,-18 13 0,-22 16 0,-17 13 0,-17 16 0,-15 8 0,-16 10 0,-5 3 0,-5 0 0,0 0 1,-1-6-1,6-7 1,10-14-1,11-12 1,16-17 0,13-9-1,18-22 1,18-16-1,24-21 1,19-18-1,20-15 0,19-14 0,19-16-1,9-13 0,19-8 1,6-2 1,4 0-2,1 5 0,-8 10 1,-8 9 0,-14 17 0,-17 14 0,-19 18 0,-21 19-2,-21 18 2,-32 24-1,-20 18 1,-19 18-1,-24 16 0,-12 13 1,-17 14-1,-9 2 1,-4 0 1,1 0 0,10-10 0,10-14 0,16-13-1,14-18 1,17-16 1,22-18-2,18-21 0,19-19 1,20-18-2,19-18 1,16-14 0,15-12-1,14-9 1,10-5 0,2 0 0,4 6 0,-9 10-1,-8 10 2,-12 17-2,-14 12 2,-13 13-2,-15 17 0,-19 15 1,-19 18-1,-18 16 1,-15 11-1,-11 10 1,-16 8-1,-10 13 1,-6 3 0,-2-3 0,3-2 0,5-6 0,5-10 0,13-8 0,8-14 1,13-9 0,13-14-1,13-13 1,14-13-1,18-16 0,15-11 1,14-15-1,16-8-1,10-8 1,8-8 2,10-2-3,0 2 2,1 0-1,-6 11 0,-11 13 0,-9 10 0,-17 14-1,-13 12 0,-26 19 1,-5 19-1,-29 18 1,-19 15-1,-18 16 1,-15 11-1,-19 16 1,-8 2-1,-5 5 2,-3 1 0,3-11 0,8-6 0,10-15-1,13-13 1,19-18 0,13-14 0,18-21-1,19-15 1,20-19-1,19-16 0,19-15-1,15-14 1,16-10-1,13-8 1,13 0-1,5-2 1,1 4 0,-1 9 1,-10 13-2,-8 10 2,-16 18-2,-18 14 2,-18 16-2,-19 15-1,-24 21 3,-18 11-2,-21 18 1,-18 11 0,-13 7 0,-14 11 0,-12 3 0,-1 2 1,-5-7 0,3-9-1,8-7 1,10-11 0,10-13-1,14-10 1,16-17 0,12-9-1,22-17 0,15-15 0,19-13 0,15-9-1,14-15 1,15-5-1,6-8 0,13-3 0,0 5 1,-1 1-1,-4 10 1,-11 10 0,-11 14 1,-15 15-1,-16 11 0,-21 13 0,-16 26 0,-23 14-1,-19 12 1,-15 17 0,-17 9-1,-12 9 2,-6 8-1,-4 2 1,1-5-1,6-6-1,11-9-1,10-17-3,23-7-6,9-22-15,23-20-7,29-11 1</inkml:trace>
  <inkml:trace contextRef="#ctx0" brushRef="#br0" timeOffset="9">485 2219 46,'16'0'8,"5"0"-1,5-3 0,3 3-2,5-5 0,6 2-2,2 1-1,2-4 0,4 4-1,-1-1 0,5 0 0,1 1 0,-1 2 1,4 0-1,-1-3 1,2 6-1,4-3 1,2 2-1,0 1 1,2 0 0,1-3 0,5 2 0,0-4 0,2 2 1,1-6-2,2 4 1,0-1 0,3 1-1,-3-4-1,0 1 1,-5 2 0,-3 3-1,-2-2 0,-3-1 1,-5 3-1,-3 0 1,-5 0 0,-3 0 0,0 0 1,-2 0-1,-9 0 0,4 0 0,-3 0 0,-3 3 0,2-3 0,-1 2-1,-1-2 1,0 0-1,0 0 1,5 0 0,-2-5 0,5 0 0,-3 0 0,3-3 0,0 0-1,-2 0 1,-1 0-1,-5 0 1,-5 0-1,-8 0 1,-13 1-1,-8 7-1,-18-11 1,-16 8 0,-11 1-1,-15-1 0,-11 1 0,-13-1-1,-11 3 1,-12 0 0,-4-3-1,-2-2 2,-2 2-1,5-2 0,2-3 1,8 3 0,14-5-1,10 2 2,15-5-2,14-1 2,13 1-1,15-3 0,14-5 0,16 3 0,10-3 1,13-3-1,10 3 1,9 3-1,5-3 0,5 5 0,0 6 0,-3-1 0,-2 6 0,-11 2 0,-2 6 0,-11 2 0,-13 3-1,-8 5 1,-13 3 0,-11 2 0,-12 3-1,-6 6 2,-10-4-1,-6 6 1,-8-3 0,1-4 0,2-1 0,3-3-1,5-5 1,5-5-2,8 0 2,11-6-1,7-2 0,11 0 0,19-13-1,7 3 2,13-6-1,14-2 1,15-3-1,11 2 0,10-4 0,11 2 0,5 2 1,8 3-1,-3 1 1,3 2-2,-3 7 2,-5 1-1,-8 2 0,-10 6 0,-8 2 0,-14 6 0,-15 2-1,-16 3 1,-15 5 0,-17 0 0,-15 5 0,-11 0 0,-15 3 0,-8 0 0,-8 0 1,0 0-2,-3-6 1,5-4 0,6-1 0,13-5 0,5-7 0,13-4 1,16-2-1,16-13 1,18-3 0,13 1 0,16-9-1,14 0 1,12-5-1,13 1 1,6-4 0,-1 6-1,6-1 0,-2 6 0,-12 6 0,1-1 0,-11 5 0,-10 6-1,-11 5 1,-10 3 0,-16 5-1,-8 0 1,-15 7 0,-12 4 0,-14 2 0,-9 2 0,-10 1 0,-6 2 0,-5-2 1,1 0-2,1-3 1,4-6 0,5 1 0,10-3 0,16-13 0,-5 11 0,23-9 1,14-7-1,12 0 0,14-3 1,10-5-1,16 0 1,5-3-1,6 0 1,7 0-1,-2 3 0,-5 3 0,-4-1 0,-7 3 0,-13 3-1,-8 3 1,-13 4 0,-16 3 0,-15 3-1,-11 5 0,-14 3 0,-9 5 0,-12-2 0,-7 4 0,-3-2 0,-2 0 0,-3-2 1,5-4 0,6-1 0,7-7 0,6-1 0,18-6 0,0 0 1,23-6-1,9 1 1,7-5-1,16-3 1,8-1 0,14-1-1,4-1 1,11 3 0,2-3 0,3 3-1,3-3 1,0 8 0,0 3-1,-3 0 0,-8 5 0,-10 5 0,-8 0 0,-14 6-1,-9-1 0,-14 3 0,-13 6 1,-13-6-1,-14 5 0,-7-2 1,-8 0-1,-8 0 1,-2-3 0,-3-3 0,0-2 1,5 0-1,5-5 1,8-3 0,16 0-1,-2-14 1,18 4 0,15-6-1,11 0 1,13-2-1,13-3 1,11 0 0,10-3 0,9 3 0,1 3-1,6 2 1,-2 0-1,-1 3 1,-10 5-1,-5 3 0,-14 3-1,-13 2 1,-15 2 0,-13 1-1,-19 5 1,-16 2 0,-13 1-1,-13-1 1,-5 3 0,-8 0 0,-5 1 0,0-4 0,5-2 0,8-3 0,5 0 0,13-2 1,16-3-1,0 0 0,32-13 1,10 5-1,13-2 1,13-6-1,16 0 0,10-2 1,9-1-1,4 1 0,4 0-1,-4-1 1,-2 6 0,-8-3-1,-7 6 1,-14 4-1,-16 6 1,-10 3-1,-13 8 1,-19 2 0,-10 2 0,-11 7-1,-7-1 1,-8 5 0,-1-3 0,1 1 0,2 0 0,3-6 0,10 0 0,11-2 0,13-5 1,11-3-1,15-6 0,16-2 1,10-2-1,14-6 0,10 0-1,11-5 1,2 0 0,8-1-1,0 1 1,0 3 0,1-1 0,-12 6 0,-7 0-1,-8 2 1,-13 6-1,-16 5 1,-14 5-1,-14 0 0,-17 8 1,-10 3-1,-16 2 0,-13 0 1,-8-2 0,-2 2 0,-6-5 0,5-3 0,1-7 1,7 2-1,11-13 1,13 0-1,11-5 1,12-8-1,14-3 0,10-5 0,11-3 0,10-5 0,11 1 0,2-4 0,6 0 0,-3 6 1,3 0-2,-6 0 2,3 5-2,-10 2 2,-4 4-2,-1 4 0,-12 3 0,-4 3 1,-8 5-1,-9 2 1,-9 6 0,-12 3-1,-7-1 1,-13 4 0,-11 1 0,-5-2-1,-8 1 1,-7-1-1,-4-3 1,-2 1-1,5-3 1,1-6 0,4 1 0,9-1 1,4-2-1,19 0 1,0 0-1,8-13 2,16 3-2,10 2 1,10-3-1,12-4 1,9 4-2,9-2 2,4 3-2,9-4 1,2 4 0,6 2-1,-1 0 2,6 5-2,-3 1 1,3 2 1,0 2-1,-1 4 0,-7 2 0,-8 2 0,-10 1 1,-14 2-1,-13-3 1,-15 1-2,-19 2 1,-21-5-1,-15 2 1,-17 1-1,-12-3 1,-6 2-1,-8-2 0,-2-3 1,2 1 0,6-4 0,10 1 0,8-1 0,11-2 1,10-2-1,8-3 1,13 5-1,7-14 0,14 4 2,11-3-2,7 2 1,11-2-2,13 0 1,8 0-1,5 2 2,8 4-2,0-1 1,5 2-1,-2 6 1,0 0 0,-1 6 0,-2 2 0,-2 2 0,-6-2 1,0 5-2,-3 0 2,-2 0-1,-8-2 1,-2 2-2,-9-3 1,-7-2-1,-8 0 1,-9-3 0,-4 1-1,-11-4 1,-2 1 0,-11-3 0,0 0 0,0 0 0,10-3 0,-10 3 1,11-8-1,-1 3 0,6 0 0,5-3 1,8 0-1,5-2 0,8-1-1,10 1 2,6-1-2,8 1 2,7-1-1,11 1 0,6-1-1,7 3 1,5 0 1,11 1-2,2 4-1,9-5-4,4 8-14,4 3-13,2-11 0</inkml:trace>
  <inkml:trace contextRef="#ctx0" brushRef="#br0" timeOffset="10">11038 3963 49,'29'-5'11,"8"2"0,13-2-1,7 2-1,12-2 0,7 7-3,8 1 0,8 0 0,2 2-2,6 0-1,-6 0 0,1 3-1,-9 0 0,-4 0-2,-14 0 0,-10 0-2,-16-3 2,-16 3-1,-15 0 1,-22 2-1,-15-2 0,-19 0 1,-13-3-1,-10 3 1,-8-3 0,-3 3 0,6-2 0,7-4 1,11 1 0,13-1 0,16-2 1,26 0 0,0 0 1,39-10-1,16 2 1,19 0-1,18-5 1,18 0-2,16 0 1,5 0 0,6 0-2,-3-1 1,-11 4-1,-8 2 0,-12 0 0,-22 6 0,-15-1 0,-19 3-2,-13 0 2,-18 3-2,-16-3 2,-3 10-1,-10 1 0,-5-1 0,-1 1 1,4-4 0,-1 4 0,11 2 1,5-13-1,21 13 1,8-8 0,15-2 0,14 0 0,13-3-1,15-3 1,14-2 0,10 0-1,9-6 2,7-2-2,2 0 1,9-3-2,-1 3 2,1-3-2,-6 3 2,0 3-2,-2-1 1,-8 6-1,-9-1 1,-9 4 0,-9 2 0,-12 0 0,-11 2 0,-14 1 0,-12 0 0,-11-1-1,-16 4 1,-18-6-1,0 0 1,-7 8-1,-14-6 1,-3 1 0,-2-1-1,-6-2 1,6 0 1,2 0-1,3 3 0,6-3 0,4 0 1,11 0-1,-8 3 0,8-3 1,19-3-1,-1 3 1,8-3-1,11 3 1,8-2-1,7-1 1,14 3-1,7 0 0,6 0 1,2 3 0,9 2 0,1 0-1,-1 3 0,2 0 1,-3 3-2,-5-1 2,-3 1-1,-5 2 0,-5-3-1,-3 1 1,-5-1 1,-10-2-1,-6 3 0,-5-6 1,-8 0-1,-2 0 1,-6-2-1,-8 0 0,-2-1 0,0-2 0,2 0-1,1 0 1,4 0 0,11-2-1,6-1 1,7 0-1,6-2 1,10 0 0,2-6 1,3 6-1,1-5 1,-9 2 0,-2 0-1,-8 0 1,-6 0-1,-15 3 0,-5 2-1,-8 1 0,-9-1 0,-7 3 1,0 0-1,-7 8 1,-9-6 0,-3 4 0,-2-1 0,-5 3 0,-11 0-1,-2-6 0,0 4 1,-6-1-1,0 0 0,3 0 0,-7-2 1,4 0-1,3-1 1,5 1 0,3-1 1,8 1-1,2 0 1,11-3-1,13 0 0,0 0 1,26 5-1,6-5 0,10 0 0,10 3 1,17-1 0,4 1-1,8-1 1,3 1-1,-2 0-1,-3-1-1,-6-2-3,-13 6-9,-15-4-16,-24-4-5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75" units="cm"/>
          <inkml:channel name="Y" type="integer" max="7256" units="cm"/>
          <inkml:channel name="F" type="integer" max="255" units="dev"/>
        </inkml:traceFormat>
        <inkml:channelProperties>
          <inkml:channelProperty channel="X" name="resolution" value="393.67676" units="1/cm"/>
          <inkml:channelProperty channel="Y" name="resolution" value="393.66321" units="1/cm"/>
          <inkml:channelProperty channel="F" name="resolution" value="INF" units="1/dev"/>
        </inkml:channelProperties>
      </inkml:inkSource>
      <inkml:timestamp xml:id="ts0" timeString="2017-07-11T08:17:59.98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1192 48,'10'-2'4,"-10"2"0,13 0-1,-2-3 1,-3 3-1,2 0 0,3 0 0,-2-2 0,2 2 0,0 0 0,3 0 0,0-3 0,-1 0-1,1 3 1,0-5-1,2 2 0,1-2 0,2 0 0,0-3 0,2 3 0,-2-3-1,3-3 1,2 4-1,-5-4 1,5 3 0,-2-2 0,2-1 0,-5 1-1,3-1 1,-1 1-1,1-1 1,-3 1-2,3-1 1,-3 1-1,0-3 1,-3 2-1,3-2 0,0 2 1,3-2-1,-3 3 1,0-1 0,-3 1-1,3-3 1,-3 2-1,3 1 0,-2 2 1,-3-3-1,2 1 1,0-1-1,-2 3 1,2-2-1,1-1 1,-1 4-1,1-4 1,-1 1 0,0-1-1,1 3 1,2-2-1,-3 2 1,0-3-1,1 1 0,-1 2 1,-5-3-1,6 4 0,-6-1 0,0 0 1,3 0-1,-3 0 0,0 0 1,-3 0-1,4 3 0,-1-3 1,0 3-1,-3 0 0,3-1 0,-2-1 1,-1 1-1,4 1 0,-4-3 0,6 3 1,-3-3-1,0 0 1,3 3-1,0-3 0,-3 0 1,2 3-1,1-3 1,-3 0-1,6 0 0,-6 0 1,0 3-1,3-3 0,-3 0 1,3 3-1,-3-3 0,0 3 1,3 0 0,-3-1-1,0 1 1,3 0 0,-3 2 0,0-2-1,3-3 1,-3 3-1,0-3 1,3 3-1,-1-3 0,-2 3 0,3-1 1,0-4-1,-3 7 0,3-5 0,0 6 1,-1-6-1,1 5 0,-3-5 1,3 6-1,-3-1 1,3-2 0,-3 0 0,3 2 0,-3-2 0,3 0 0,-1-1 0,4 4 0,-1-4 0,-2 1-1,2 0 1,1 2-1,-4-2 0,4 0 1,-4 0-1,1 2 1,0-2 0,0-1-1,2 1 1,-2 0-1,2 2 1,1-2-1,-1 0 1,3 2-1,-5-2 1,2 0-1,0-1 1,1 1-1,-1 3 0,1-4 1,-1 4-1,0-4 0,1 1 0,2 3 1,0-4-1,0 4 0,0-4 1,0 1-1,2 0 0,1-3 0,2 3 0,0-3 1,1 0-1,2 0 0,-1-2 1,1 2-1,0-3 1,3 3-1,-1 1 0,1-1 1,-1-3-1,1 6 0,-1-6 0,-2 6 0,3-3 1,-4-2-1,1 2 0,-2 0 0,-1 0 0,0 3 0,-2 0 0,-1-1 0,-4 1 0,2 3 0,-3 2 0,0-3 0,1 3 0,2 0 0,-5 0 0,2 0 0,0 0 0,1 3 1,-1-3-1,-2 0 0,0 2 0,-1 1 0,1-1 0,0-2 0,2 6 0,1-4 0,-1 1-1,3 0 0,3 2-1,-1-3-2,9 6-2,-1-5-3,9 5-8,-4-3-12,6 0-6,6 1 1</inkml:trace>
  <inkml:trace contextRef="#ctx0" brushRef="#br0" timeOffset="1">3711 53 50,'14'3'9,"1"-3"-1,4 0-1,-1 2 0,6-4-1,-1 4-1,-2-4-1,6 2 0,-4 0 0,6 0-1,-5-3 1,2 3-1,0 0-1,3-3 0,-3 3 0,3 0 0,-3-2 0,1 2 0,2 0 0,-3 0 0,0 0 0,0 0-1,1 0 1,-1 0-1,0 0 0,0 2 0,1 1 0,-4-3 0,1 5 0,2-2 0,-2 0 0,-3-1 0,2 1 0,-2-1 0,0 1 0,0 0 0,-2-1 0,-1 4 0,0-6 0,-2 5 0,3 0 0,2-2 0,-6 2 0,4-2 0,-1 2-1,0 0 1,1 0-1,-1-2 1,-5 2 0,6 0-1,-4 1 1,1-1 0,0 0-1,0 3 1,-1-3-1,4 1 1,-3-1-1,2 3 1,-2 0-1,2-3 1,-2 3-1,0-3 1,2 3-1,-2 0 0,-1-3 1,1 3-1,0-3 1,0 3-1,-3-3 1,3 0-1,-1 1 1,-2 2-1,3-3 0,-3 0 1,3 3-1,-3-3 0,0 3 0,0-3 1,1 1-1,-1 1 0,-3-1 1,3-1-1,0 0 0,-2 0 1,5 1-1,-3-1 0,0 0 0,3 0 0,-3 3 0,0-2 0,-3-1 1,6 0-1,-5 0 0,-1 1 0,1 1 0,2-1 1,-3 2-1,3-3 1,-2 5-1,2-4 1,-2 4 0,2-5-1,-3 1 0,3 1 0,0-1 1,1-1-2,-4 0 1,3 0 0,0-2 0,0 2 0,1 1 0,-4-4 0,3 3 0,0 1 0,-2-1 1,2 0-1,0-2 0,-2 2 0,2-2 0,0 2 0,0 0 0,0-2 0,0 0 0,-2 2 0,2-3 0,-3 4 1,3-1-1,-2-2 0,-1-1 0,4 3 0,-4 1 0,3-4 0,-2 1 0,-1 2 1,1-2-1,2 2 0,-3-2 0,1 2 0,-1-2 0,3 2 0,-2 0 0,2-2 0,-2 2 0,2 0 0,-3 0 1,3 1-1,-5-4 0,3 1 0,-1 0 0,1 2 0,-3-3 0,-8-2 0,18 8 0,-18-8 0,16 6 0,-16-6 0,18 5 0,-18-5 0,13 8 1,-13-8-1,16 5 0,-16-5 0,16 5 0,-16-5 0,13 5 0,-13-5 0,13 6 0,-13-6 0,16 8 0,-16-8 0,15 7 0,-15-7 0,19 8 0,-19-8 0,15 11 0,-4-9 0,-11-2 0,13 8 0,-13-8 0,16 8 0,-16-8 0,16 5 0,-16-5 0,13 11 0,-3-8 0,-10-3 0,16 10 1,-16-10-1,16 11 0,-16-11 0,15 7 0,-15-7 0,14 11 0,-14-11 0,15 10 0,-15-10 0,16 8 0,-16-8 0,13 11 0,-13-11 0,16 10 0,-16-10 0,16 13 0,-16-13 0,15 14 0,-15-14 0,16 13 0,-5-5 0,-3-3 0,2 0 0,-10-5 0,16 11 0,-16-11 0,18 7 0,-10-1 0,-8-6 0,18 8 0,-18-8 1,14 7-2,-14-7 1,21 8 0,-14-2 0,4-1 0,2 0 0,-2 0 0,-1 1 0,3-1 0,-2 0 0,-1 0 0,1-2 0,-3 2 0,2 0 1,3-2-1,-2 2 0,-1-2 0,1 0 0,2 2-1,0-3 1,0 1 0,-2 2 1,2-2-1,0 0 0,3-1 0,-3 1 0,2 2 1,1-2-3,3-1 3,-4 1-1,4 0 1,-1-1-1,3-2 1,-3 3-1,3-3-1,0-3 3,0 3-3,0 0 1,-2-2-1,2 2 1,0-3-1,-3 0 1,6 1-1,-3-1 1,0 3 0,2-3-1,1 1 1,0-1-1,-1 1-1,4-1 0,-1 0-1,0-2-2,6 5-2,-1-3-2,6 6-6,0-3-11,2 0-7,8 5-1</inkml:trace>
  <inkml:trace contextRef="#ctx0" brushRef="#br0" timeOffset="2">7418 1048 47,'13'-3'7,"0"1"0,0-1-2,3-2 0,0 0-1,2 2 1,0-2-2,3 2 1,0-2-1,0 0 0,3-1-1,0 1 0,2 0 0,0-3 0,0 3 1,3-3-1,-2-3 0,1 4 0,-1-4 0,2 1 0,-3-1 0,0 1 0,0-4 0,1 4 0,-1-1-1,0-2 0,-2 3 0,-1-1 0,1 1 0,2 2 0,-5-5 0,0 5-1,0 0 1,-2 0 0,2 0 0,-3 0 0,0 1 1,1-1-2,-1 0 1,0 0 0,-4 0 0,1 0-1,-2 3 1,3-3 0,-3 3-1,0 0 1,1-3 0,-1 2-1,0 4 1,0-3 0,0-3-1,3 2 1,-3 1 0,0 0 0,-2 0-1,2-1 1,0-1 0,-3 1-1,1 1 1,2 0 0,-3-3 0,4 3-1,-4-1 1,3 1-1,-2-3 1,2 3 0,3 0-1,-3-3 1,2 3-1,-1-1 0,1-1 1,-2 1-1,3 1 1,0 0-1,-6-1 1,4-1 0,1 1-1,-2 1 1,3 0-1,-3 0 1,3-1-2,0 1 2,0 0-1,-1 0 0,1 2 0,0-5 0,0 3 0,-1-3 1,1 5-1,0-5 0,0 1 1,2 1-1,-2-4 0,-1 7 0,4-5 0,-1 6 0,1-6 0,-1 3 0,-2-1 0,2 4 1,0-4-1,1 1 1,-1 3-1,1-4 1,4 1-1,-2 0 1,0 0-1,3-1 0,-1-2 1,1 3-1,0 0 0,2-3 1,-2 3-1,4-3 0,-1 0 1,2 3-1,-1-3 1,4 0-1,-1 0 0,1-2 1,2 2-1,0 3 0,-2-6 0,2 3 1,-3-2-1,3 2 0,-2 0 0,-1-3 0,4 4 1,-7-4-1,4 6 0,-1-3 0,-2 0 0,-2 3 0,1 0 0,-1-3 0,-1 2 0,0 4 1,-2-3-1,2 5 0,0-3 0,3 0 0,-3 1 0,1 2 0,-1-3 1,0 0-1,0 3 0,3-2 0,-5-3 0,5 5 1,-3-6-1,3 4 0,-3-1 0,0 0 1,3 1-1,-2-1 0,-4 3 1,6-2-1,-5 2 0,-1 0 1,4-3-1,-4 3 0,3 0 0,1 0 1,-1 0-1,3-3 0,0 3 0,0 0 0,-3 0 1,3 0-1,0 0 0,2 3 0,-2-3 0,-3 0 0,3 3 0,3-1 0,-4 1 1,1-1-1,0 4 0,3-4 0,-3 1 0,-1 2 0,1-2 0,-2-1 0,1 1 0,-1 0 0,-1-1 0,0 1 0,0 0 0,-2-1 0,2 3 1,-2-2-1,-3 2 0,0 1 0,0-1 0,0-3 0,-3 4 0,-2-1 0,0-2 0,-3 2 0,3 0 0,-6 0 0,3 1 0,-2 1 0,2-1 0,-3 2 0,4-1-1,-4-1 1,6 2 0,-3 2 1,-3-2-1,4 0 0,1 2 0,-2-2 0,1 0 0,-1 3 0,0-6 0,-3 5 0,3-4 0,1 4 0,-1-5 0,2 3 0,-1 3 0,1-3 0,4 2 0,-4 1 0,6-1 0,-2 3 0,-1 3 0,3-3 1,0 3-1,0-6 1,0 3-1,0 3 0,-2-3 1,2-2-1,0 2 0,0 0 0,0 0 0,-3-2 0,0 2 0,1 0 0,-1-2 0,-2-1 0,2-2 0,-2 2-1,0 1 1,-1-3 1,1 2-1,0-2 0,0 3 0,-1-1 0,1-2 0,0 0 0,-3 0 0,3 0 1,0-3-1,-3 3 0,2-6 0,-1 4 0,1-1 0,-2-2 0,3 2 0,-3-3 0,3 1 0,-3 0 0,3 2 0,-3-2 0,3-1 0,0 3 0,-3-2 0,0 0 0,0 2 0,0-5 0,-2 3 0,-1-1 0,-10-2 0,18 3 0,-18-3 0,16 5-1,-16-5 1,11 0 0,-11 0-1,0 0-1,8 0 0,-8 0-1,0 0-3,5-10-3,-5 10-5,2-8-13,1-3-9,0 1-1</inkml:trace>
  <inkml:trace contextRef="#ctx0" brushRef="#br0" timeOffset="3">13075 835 56,'13'3'12,"-3"0"-2,6 2-2,-3-5 0,6 5 0,-4-2-1,4 2-1,-1-2 0,3 2 0,0-2-1,3 2 0,-1-5 0,1 5-1,2-2 0,3-1 0,-5 4-2,5-1 1,-1-3-1,4 6-1,-1-5 1,4 2-1,-1 0 1,0 1-1,3-4 0,-1 4 0,-2-4 0,1 1-1,-1-1 1,0 1 1,0 0-1,3-1 0,-3 1 0,3-3 0,-1 3 0,1-1 0,0-2 0,2 5-1,-2-5 0,0 3 0,-1 0 0,4 2 1,-6-2-1,0-1 0,-2 1 0,-1 2 0,-2-2 0,-3-1 0,3-2 1,-3 3 0,1-3 0,1 3 0,-4-1 0,2 1 0,3-1-1,-5 1 1,-1 0-1,4 2 0,-4-2 0,1-1 0,2 1 0,0-1 0,1 4-1,2-4 1,-1 1 0,1 2 0,0-2 0,0-1 0,-3 1 0,1 0 0,-1-1 0,-5-2 0,2 3-1,-2 0 1,0-1 0,0 1 0,0 2 0,6 0 1,-4 1 0,1-4 0,0 6 0,2-5 0,-5 2 0,5 0-1,-5-2 1,0-1-2,0 1 1,-3 0-1,3-1 1,-2-2 0,-1 3 0,1 0 0,-1-3-1,3 2 1,-5-2 0,-1 3 0,1-3 0,0 2-1,-3-2 1,0 3 0,0-3 0,-2 0-1,2 0 1,3 0-1,-1 0 0,1 0-1,5-3-1,3 1-1,-24 2-5,0 0-20,58-11-8,-58 11 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75" units="cm"/>
          <inkml:channel name="Y" type="integer" max="7256" units="cm"/>
          <inkml:channel name="F" type="integer" max="255" units="dev"/>
        </inkml:traceFormat>
        <inkml:channelProperties>
          <inkml:channelProperty channel="X" name="resolution" value="393.67676" units="1/cm"/>
          <inkml:channelProperty channel="Y" name="resolution" value="393.66321" units="1/cm"/>
          <inkml:channelProperty channel="F" name="resolution" value="INF" units="1/dev"/>
        </inkml:channelProperties>
      </inkml:inkSource>
      <inkml:timestamp xml:id="ts0" timeString="2017-07-11T08:17:59.99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497 911 50,'28'-24'5,"4"-5"1,5-2-1,5-1 0,0 1-1,0 2 0,0 0-1,0 8-1,-8 3-1,-5 7 0,-5 9 0,-11 7 0,-5 8-1,-8 8 2,-11 10-1,-5 1 0,-2 7 2,-6 1-1,-2-1 0,0-2 0,2-3 0,3-8 0,5-5 1,3-5-1,13-16 0,0 0 1,0 0-1,24-26 2,5-8-3,8-6 2,7-10-2,9-7 1,7-4-2,6-2 0,-1 0 1,1 5-1,-5 9 1,-9 9-2,-7 11 1,-9 13 0,-12 11 0,-13 16 0,-14 15 0,-10 11 0,-19 15 0,-7 9 1,-11 10 1,-5 5-2,-6 2 2,1 1-1,2-8 1,6-5 0,7-16 0,11-14-1,13-12 0,13-16 1,16-21 0,16-14-1,10-17-1,16-14 1,13-13-1,13-8 1,11-7-1,4-3 1,4 7-2,-3 1 2,0 10 0,-8 10-1,-11 12 0,-9 14 0,-17 17 0,-13 13 0,-16 13 0,-15 18-1,-19 11 1,-7 13 0,-17 13 0,-7 5 0,-11 8-1,-5-2 2,0-1-1,3-5 0,2-7 1,11-14-1,10-10 1,10-14-2,14-17 2,13-6-1,24-27-1,8-7 2,17-18-2,9-9 2,16-7-2,7-8 1,8 0 0,1-3 0,4 3 0,-4 8 1,-6 10-1,-11 11 0,-12 10 0,-11 11 0,-14 15 0,-12 16-1,-21 16 1,-19 16 0,-16 13 0,-10 13 0,-16 11 0,-7 7 1,-9 3-1,1 0-1,-1-8 2,6-5-2,13-11 2,7-18-1,17-13 1,10-16 0,21-13-1,10-21 1,19-15-1,19-14 1,12-16-2,16-7 2,11-9-2,7-2 1,6-2 1,0 4-1,-3 9 0,-5 10 0,-10 13-1,-14 10 1,-13 14 0,-13 16-1,-18 17 1,-16 14 0,-22 19 1,-12 10-1,-13 15-1,-19 11 2,-5 11-1,-11 2 0,-2 1 2,0-9-3,8-5 2,7-15-1,14-9 1,13-20-2,18-22 1,16-10 1,19-26-2,15-16 2,18-16-2,14-10 2,13-14-1,15-9 1,9-4 0,4-2-2,4 2 2,-1 9-1,-8 7 0,-7 11 0,-11 15 0,-13 16-1,-21 16 1,-16 19 0,-21 20 0,-15 16 0,-25 19 0,-15 15 1,-13 13-1,-18 14 1,-11 7-1,-8 1 1,0-1 0,2-7-1,9-9 1,7-12 0,14-16 0,18-22-1,18-17 2,24-19-2,8-16-1,21-18 3,18-19-3,19-12 1,13-14 0,13-2 1,8-11-2,7 2 1,4 4 0,-1 4 0,-5 11 0,-13 16-1,-8 11 1,-13 12-1,-16 19 1,-18 16 0,-19 15-1,-20 19 1,-19 13 0,-19 15 1,-15 17-1,-13 4 1,-11 9-1,-5-1-1,0 1 3,2-8-2,11-14 1,11-10-1,13-21 1,18-16-1,18-20 1,17-17 0,17-23-2,22-19 2,18-12-2,16-14 1,15-10-1,11-6 2,8-2-2,8 5 0,-5 3 1,-1 13 0,-12 13-1,-9 10 1,-18 17-1,-15 17 0,-19 17 1,-21 17 0,-24 19 0,-18 16 1,-21 13-1,-16 16 1,-15 13-1,-14 8 1,-10 5 0,0 0 0,0-5-1,5-9 1,10-12 0,17-16-1,12-18 1,22-22-1,20-17 0,24-25 2,21-17-3,19-17 2,18-15-2,13-14 1,18-7-1,11-3 1,5-2-1,1 5 0,-1 7 0,-5 11 1,-13 13 0,-11 11-1,-13 18 1,-18 11 0,-19 18 0,-18 16-1,-18 15 1,-16 14 0,-21 13 1,-11 13-1,-15 7 1,-11 9-1,-8 5 2,-3-3-2,1-2 1,2-11 0,11-11-1,10-15 0,16-13 1,16-19-1,26-18 0,5-18 2,29-16-3,16-16 1,18-13-1,14-10 1,12-11-1,11 0 1,6 0-1,-1 7 1,-5 9-1,-10 10 1,-14 14-1,-10 12 1,-16 16 0,-18 16 0,-21 14 0,-16 17-1,-19 14 1,-15 10 0,-18 13 1,-11 8-1,-11 0 1,-5 3-1,-5-5 1,8-9-1,8-10 2,10-10-2,16-19 1,16-15-1,13-14-1,20-18 2,14-13-2,19-13 1,15-11-1,13-10 1,16-6-1,3 3 1,10 1 1,0 1-1,-5 9-1,-5 10 1,-8 13-1,-16 8 1,-8 16 0,-16 13 0,-15 13-1,-19 16 1,-15 16 0,-14 10 0,-15 13 1,-14 8-1,-7 6 1,-11-1-1,0 1 1,0-9 0,8-10 0,8-10-1,15-14 2,12-15-2,14-14 0,14-10 1,32-29-2,7-5 1,16-11-1,14-10 2,7-5-2,13-3 0,3 0 1,0 3-1,-5 10 1,-6 5 0,-10 11 0,-13 16-1,-13 10 1,-17 16 0,-14 13 0,-17 10 0,-13 16 0,-10 6-1,-11 7 2,-10 3-1,-3 3 1,-3-6-1,6-7 1,5-9-1,8-10 1,8-10 0,13-13-1,13-11 0,10-8 1,14-13-1,13-6-1,7-7 1,9-5-1,7-3 2,3 0-2,0 3 1,-2 4-1,-9 7 1,-7 7 0,-6 10 0,-13 8 0,-7 14 0,-14 5 0,-8 10-1,-10 8 1,-10 5 0,-4 3 1,-7 3-1,3-3 1,-1-5-1,6-3 0,5-10 1,5-9-1,16-15 0,0 0 1,19-8-1,9-15 0,12-6 1,5-8-2,10-2 1,5-1 0,6 1 0,-1 2-1,-4 6 1,-3 10-1,-11 8 1,-8 5 0,-10 10 0,-10 9 0,-12 5 0,-9 7 0,-9 6 0,-2 3 0,-5 2 0,-3 0 1,2-5-1,1-3 1,2-5-1,6-8 0,10-13 0,0 0 1,0 0-1,23-2 0,-4-12 0,4-1 0,4-4 0,-1 1 0,0 2 0,-2 0 0,-3 6-1,-5 2 1,-3 5 0,-3 3 0,-10 0-1,11 14 1,-9-4 0,1 1 0,2-4 1,1 4-1,7-6 0,0 0 0,8-5 1,5-7 0,6-1-1,7-5-1,6-3 2,2 0-2,0 0 2,3-2-2,-5 7 1,-1 1-1,-7 5 1,-8 5 0,-3 5 0,-10 3 0,-8 8-1,-3 5 2,-2 5-1,-3 0 0,0 3 0,0 2 1,2-2-1,6-2-1,3-6 2,10-3-1,3-2 0,10-8 0,5-8 0,8-3 1,9-10-1,7-3 0,5-10 0,3-6 0,2-2 0,1-3 0,-3-2 0,-3 2-1,-5 3 1,-8 0 0,-10 10 0,-6 6-1,-12 5 1,-12 8 0,-15 5 0,0 15 0,-15 4-1,-14 10 1,-5 5 0,-9 3 1,-4 2-1,-3-2 1,3-1-1,5-4 1,5-8 0,6-9-1,10-9 0,13-6-1,10-14 1,12-9 0,14-9 0,12-7-1,10-8 1,10-3-1,6-5 1,7-3-1,1 8 1,-1 3-1,-7 10 1,-8 6-1,-8 12 1,-13 9-1,-14 12 1,-12 14 0,-16 10 0,-9 8-1,-12 6 2,-5 4 0,-9 4-2,1-1 2,-1-5 0,6-5 0,5-8-1,8-8 1,8-8-1,13-13 0,0 0 1,29-21-1,5-3 0,6-7-1,10-9 2,10-7-2,8-3 1,3 0 0,5-2-1,3-1 1,-3 3 0,3 3 0,-5 8 0,-11 7-1,-6 9 1,-12 9 0,-13 14 0,-17 11-1,-15 13 1,-21 12 0,-15 14 0,-12 5 0,-12 11 0,-11 2 1,-3 3 0,-2-5 0,8-11 0,10-8 0,11-8 0,13-15 0,13-13 0,21-11-2,13-32 2,18-5-1,17-10 0,15-13-1,18-9 1,11-7 0,8-2-1,5 4 1,3 1 0,-3 7-1,-8 11 0,-8 13 0,-18 10 0,-10 19 0,-17 13 1,-18 13 0,-15 13 0,-22 14 0,-15 7 0,-11 14 1,-10 4-1,-11 1 1,-2 2 0,-3-5-1,5-3 0,11-7 1,5-14-1,10-10 1,11-13-1,21-16 1,0 0-1,16-24-1,13-10 2,16-13-2,10-6 1,13-7-1,13-8 1,9 0-1,4-6 1,6 6 0,3 5-1,-4 8 1,-4 7-1,-11 12 0,-10 12 1,-17 11-1,-15 13 0,-21 18 2,-18 11-1,-24 13 0,-21 16 0,-18 8 0,-19 10 1,-16 8 0,-10-3-1,0 0 1,-3-4-1,14-12 1,10-12 0,15-14 1,20-15-2,20-22 1,21-15 0,24-18-1,23-19 0,21-13-1,22-13 1,18-8-1,15-11 1,19 1 0,3 2-1,5 8 0,-6 5 1,-10 16-1,-10 10 0,-16 19 1,-19 16-1,-21 18 0,-20 13 1,-24 21 0,-22 11 0,-20 15 0,-16 11 0,-16 8 1,-10 8-1,-13 4 1,-6-4 0,0 0 0,6-11-1,5-8 1,15-13 0,11-15 0,13-17-1,22-18 0,15-12 0,21-22 0,18-13 0,14-13 0,18-14 0,13-7-1,10-5 1,11-6 0,6 6-1,2 2 1,-6 5-1,-2 11 1,-10 14 0,-6 9-1,-15 14 0,-17 15 0,-12 11 1,-21 21-1,-16 11 1,-22 15 0,-20 14 0,-16 7 1,-18 13-1,-13 3 0,-11 3 1,-3-8 0,-2-6-1,10-7 1,11-14 0,11-18-1,17-18 1,22-18 0,21-17-1,18-18-1,24-12 2,15-17-2,16-8 1,17-4 0,12-4-1,5 4 1,6 4 0,-3 8-1,-5 16 1,-8 11-1,-16 13 0,-13 13 1,-16 18-1,-18 16 1,-18 13 0,-19 13 0,-21 11 0,-13 10 0,-13 6 0,-11 5 1,-8 2-1,-2-7 1,3-6-2,7-5 2,6-13 0,12-16 0,17-11-1,12-20 0,17-11 1,15-15-2,16-12 2,18-14-2,13-9 1,14-3-1,10-4 1,8-3 0,3 5 0,4 7-1,-4 4 2,-8 15-2,-11 11 1,-13 13 0,-13 10 0,-16 16 0,-18 11-1,-19 13 1,-18 13 0,-13 7 0,-16 9 0,-13 5 0,-8 5-1,-8-5 2,0-3-1,6-10 1,7-8-1,11-14 1,13-12-1,16-13 1,15-22 0,19-7-1,16-16 0,18-11-1,13-8 1,13-7-1,11-3 1,10-3 0,6 6-1,2 2 1,-5 11 0,-3 8 0,-10 10-1,-13 13 1,-11 11 0,-13 15 0,-18 9 0,-17 15-1,-14 8 1,-20 8 0,-12 10 1,-16 0-1,-8 6 0,-11-3 0,1-5 1,-1-6-1,6-10 1,10-10 0,11-11-1,13-13 0,18-14 2,16-15-3,13-7 1,18-12 0,17-7 0,10-8-1,12-3 1,12 0-1,5 3 0,-1 5 1,1 6 0,-8 7 0,-6 11 0,-10 13 0,-15 7 0,-12 19 0,-15 8 0,-18 14 0,-16 4 0,-13 8 0,-14 6 0,-12 2 1,-11 3-2,-3-9 2,0-4-1,3-8 1,11-11-1,7-10 1,11-11-2,16-10 0,18-14 2,15-7-2,14-8 1,16-5-1,10-9 1,13 1-1,8 0 1,9 2 0,1 1 0,-2 10 0,0 2 0,-5 11 0,-8 11 0,-11 7 0,-10 8 0,-16 14 0,-13 7 0,-15 8-1,-17 5 2,-12 3-1,-14 3 0,-8 0 1,-5-1-1,-2-4 0,4-9 0,4-5 1,10-5-1,7-13 0,12-5 0,15-3 0,13-21 0,13 0 0,13-8-1,17-3 1,9-4-1,14-1 1,8 0 0,5 3 0,2 3-1,-2 2 1,-5 8 0,-8 8 0,-11 5 0,-16 10-1,-12 9 1,-17 7 0,-15 6 0,-18 10-1,-19 0 1,-10 5 1,-9 1-1,-7 2 0,-5-5 0,2-6 0,3-2 0,10-8 1,8-5-2,11-8 1,10-8 0,11-8 0,21-11 0,7-2 0,14-5 0,10 0 0,11-6 0,8 3-1,7 3 1,1 3 0,-3 4-1,0 6 1,-11 8 0,-7 2 0,-11 11 0,-13 3 1,-14 7-1,-12 3-1,-11 3 1,-10 4 0,-6 1 0,-7 0 0,-3-3-1,2-2 2,1-6-2,7 1 2,3-9-1,8-4 1,13-6-1,0 0 0,21-11 0,8-2 0,7-3 1,9 3-1,8-3 0,10-2 0,0 2 0,5 6 0,-5-1 0,0 9 0,-8-1 0,-10 3-1,-6 3 0,-13 4 2,-7 4-2,-14 2 1,-7 3 0,-14 2 1,-3-2-2,-7 2 2,-3-2-1,0-3 0,0-2 0,3-3 1,5-6-1,11-2 0,10 0 0,8-8 0,13-5 0,13 0 0,10-5 0,11 2 0,9-2 1,4-3-2,3 7 2,-3-1-1,0 9 1,-5 1-1,-5 5 0,-11 0 1,-10 5-2,-5 3 2,-11 3-2,-13 2 2,-8 0-2,-8 3 2,-11 2-1,-4 1 0,-4-1 0,1-2 0,0-1 0,5-7 0,5-2 0,16-6 0,0 0-1,8-6-2,18-9-4,16-4-19,8-4-11,8-14-1</inkml:trace>
  <inkml:trace contextRef="#ctx0" brushRef="#br0" timeOffset="1">557 971 49,'-39'11'3,"-3"-1"-1,0 1-1,2 2 0,-4-3-1,1 6 0,1 0 1,3 2-1,0 3 0,2 0 0,3 0 0,2 3 1,9-1-1,-1-2 2,8-2 0,3-3 1,3-3 0,10-13 1,-6 10 2,6-10 0,13-13 0,6-5-1,4-6 0,12-13 0,7 3-1,2-10-2,6-1 0,3-2-2,-1 2 1,-2 3-2,-3 5 2,-5 6-2,-2 5 1,-9 5 0,-4 5 0,-6 8 0,-6 5 1,-15 3-1,11 19 0,-16 2 1,-3 2-1,-5 6 2,-8 5-2,-3 3 1,0 0-1,-2 0 1,2-6-1,3-2 1,0-5-2,8-6 2,3-2 0,10-16 0,0 0 1,16-11 0,7-7 2,3-8-2,14-6 1,5-5-2,4-5 2,9 0-3,-3 3 1,1 2-2,-1 6 0,-11 10 1,-2 2 0,-13 14 1,-10 13-1,-11 8 1,-11 13 0,-16 7 0,-7 12-1,-8 4 2,-8 6-1,-3 0 0,1-3 0,2-5 0,8-11 0,5-7-1,13-14 1,16-18 1,0 0-1,21-29 0,13-8 0,13-13-1,11-2 2,8-14-2,10-5 0,5 0 0,3 6 1,1 2-2,-9 10 1,-3 6 1,-10 13-1,-10 13 0,-14 16 0,-13 15 0,-15 14 0,-16 13 0,-14 12 1,-15 12 0,-8 10-1,-8 2 1,-8 6-1,3-3 1,3-8-2,4-7 2,12-9-1,7-12-1,13-14 1,8-13 0,8-13 0,26-18 0,6-9 0,13-12 1,10-8-1,10-11 0,12-2 1,1-6-1,4 3 0,-1 3 0,-5 7 1,-7 8-2,-11 11 1,-14 13 1,-12 8-1,-17 18 0,-9 11 1,-19 13-1,-11 5-1,-8 13 3,-7 3-3,-8 3 2,-3-1-1,3-4 1,5-9-1,7-5 1,9-10-1,10-11 0,16-13 0,16-16 0,13-10 2,13-11-2,13-10 1,11-8-2,13-8 2,5-6-1,8 1 1,-3 5-1,0 5-1,-7 6 1,-6 13 0,-13 7 0,-13 16 0,-19 16 1,-18 13-1,-13 19 0,-15 10 0,-14 8 0,-13 10 0,-8 6 1,-5 2-1,-6-2 1,9-6-2,-1-7 2,11-14-1,8-8 1,10-10-1,17-13 0,7-8 1,23-23-1,11-9 1,8-7-2,13-8 1,9-9 0,4-4 0,3 2-1,-3 3 2,0 8-2,-10 5 0,-8 10 1,-13 11 0,-11 11 0,-13 13 1,-13 12-1,-10 12 0,-14 9 0,-5 4 0,-10 7 2,-3 3-3,-3 2 2,0-2-1,6-8 1,5-8-2,8-7 2,7-9-2,14-8 1,5-10 1,18-18-2,9-3 1,9-10-1,12-4 2,7-7-2,8-2 2,3-3-2,2 7 1,-3 1 1,-4 10-2,-9 5 1,-7 6 0,-11 13 0,-13 10 0,-10 13 0,-11 9 0,-13 9 0,-11 4 0,-8 10 1,-4 2-1,-4-2 1,1-3-1,2-7 1,6-6-2,10-11 2,7-7 0,14-16-1,11 0 0,13-16 1,15-7-1,6-11 0,12-6 1,12-10-2,2 0 2,10-5-2,-2 3 1,0 5-1,-1 5 1,-9 7 0,-11 9 0,-9 10 0,-9 9 0,-19 17 0,-11 8 1,-15 11-1,-13 11 0,-14 7 1,-7 8-1,-8 0 1,-3 6-1,-3-9 1,8-5-2,9-10 2,4-5-1,14-14 0,18-18 0,0 0 0,29-24 1,10-5-2,14-13 2,12-5-2,9-11 1,10 1-1,5-4 1,3 4-1,-8 4 0,-2 11 1,-12 8 0,-9 10-1,-14 16 1,-15 8 0,-17 16 1,-15 13-2,-13 10 2,-16 9 0,-10 7-2,-11 8 2,-5 2-1,-3 1 1,6-6-1,-1-10 1,11-5-2,5-11 1,14-10 1,15-14-1,8-10 0,21-16-1,8-10 1,15-8-1,11-8 1,11-5-1,13-3 2,2-3-2,3 4 1,3 1-1,-5 6 1,-4 8 0,-9 8 0,-12 8 0,-9 10 0,-12 10 0,-12 14 0,-11 8 0,-13 10 0,-8 5 1,-7 8-2,-6 3 2,-3 0-1,-2-3 1,-1-2-1,9-6 0,2-7 0,6-6 0,7-10 0,3-16 0,26 3 0,6-19 1,10-8-2,10-10 1,14-5 0,5-6-1,10-2 2,4-3-2,-1 0 1,0 5-1,-8 9 1,-8 4 0,-8 11 0,-10 8 0,-13 10-1,-11 9 1,-10 12 0,-16 8 0,-8 8 1,-13 6 0,-5 4-2,-5 4 2,-4-1-1,1-5 1,0-3-2,8-5 2,7-7-2,6-6 1,11-8 1,2-13-1,15 8 0,6-14 0,8-1 0,5-4 0,6-2 1,2 0-1,5-6 0,-2 6 0,-3 0 0,-3 3 0,-5 7 0,-2 0 0,-8 3 0,-3 6-1,0 2 1,-3-1 0,3 4 0,0-1 0,3-2 0,5 0 0,-1 0 1,7 0-2,4-3 2,0 0-1,6-5 0,2 0-1,6-2 1,2-1-1,3-5 0,2 3 0,1 0-1,4 2 0,-4 1 0,7 2-2,-2-3-1,7 8-4,-2-5-10,8 0-15,8 3 0</inkml:trace>
  <inkml:trace contextRef="#ctx0" brushRef="#br0" timeOffset="2">7904 1139 54,'-6'-13'14,"17"3"-2,7-1-2,14-5-2,4-2 0,12 0-1,4-3-1,11 0-1,3-6-2,8 9 0,-4-3-1,1 3-1,-2 4-1,-6 4 0,-11 5 0,-7 5 0,-11 5 0,-13 5-1,-13 11 2,-13 3-1,-11 8 1,-8 2-1,-7 0 2,-3 0-1,-1-3 2,4-2-1,2-10 0,13-6 0,3-8 1,13-5-1,11-16 0,12-7 1,14-9-2,13-5 0,8-5-1,10-5 1,8 0-2,3 2 1,2 3 0,-7 11-2,-3 5 2,-13 7 0,-8 11-1,-14 8 1,-9 11 0,-17 7 0,-10 11 0,-13 5-1,-13 8 1,-8 5 1,-8 1 0,0-1 0,-3-5 0,11-5-1,5-11 2,8-2-1,13-17 0,18-7 0,17-10-1,15-11 1,16-8-1,15-8 0,14-2 0,10-6 1,11-2-2,-3 2 2,-3 6-2,-2 8 1,-13 10 0,-14 7-1,-15 12 1,-16 10-1,-21 13 1,-16 8-2,-21 10 2,-18 8 0,-10 3 0,-11 5 0,-9 0 1,-1-5-1,4-5 1,9-6 1,7-12-2,14-9 0,10-10 1,21-8-1,5-21 1,24-5-1,13-9 0,16-7 1,13-8-2,10 1 1,8-4 0,6 3-1,-3 6 1,-3 7-1,-7 5 0,-12 14 0,-12 5 1,-8 10 0,-13 6-1,-11 10 1,-13 5 0,-5 3 1,-8 3-1,-5 0 0,-3 4 1,-2-7-1,-1 0 1,1 0-1,4-5 1,-2-3-1,6-5 0,2-8 0,5 11 0,6-6 0,4-5 0,6-5 0,8-1 0,5 1-1,6 0 1,4-3 0,4 3 0,-1 0-1,-2 5 1,-6 0 0,-5 5 0,-5-3 1,-5 4-1,-9-1 0,-4 0 0,-11-5 1,13 11-1,-13-11 0,0 0 0,13 10 0,-13-10 1,16 3-1,-3-3 0,3 0 0,5 0 1,5-3-1,3 3 1,8-5-1,2 0 1,1-1-1,4 1 1,1-3 0,2 3 0,-2-3-1,-1 3 0,1 2 0,-3 1 0,0 4-1,-2 4 1,-6-1-1,0 5 0,-5-2 2,-6 5-2,-4-2 1,-6 2 0,0-3 0,-2 1 0,-1-3 0,3 2 1,6-2-1,7-3 1,5 1-1,14-4 1,8-2-1,7 0 1,11 0-1,8-5 1,5 0-1,8-3 0,0 3 0,-1-1 0,-4 1 0,-3 0 0,-10 2 0,-9 1 0,-12 2 0,-11 2-1,-13 1 1,-8 0-1,-11 4 1,-10-7-1,-13 16 0,-5-5 0,-11-1 0,-8 1 0,-5-3 1,-5-1-1,-3-1 1,5-4 0,3-4 0,3-4-1,5 1 1,5-5 0,5-1-1,3-2 1,5-5-1,3 5 0,-2-8 1,1 2-2,-4 1 0,-6 2-1,-7 0 2,-6 3-1,-8 5 1,-4 0-1,-9 3 1,-5 3 1,0-4 0,5 4 1,3-1 0,8-5-1,7-2 0,9-3 0,10-6 0,7-2 0,12-5-1,2 0 0,5-3 1,6 3-1,-6-1 1,0 9-1,-5 0 1,-5 4 0,-11 7 0,-10 1 0,-11 6 0,-8 3 0,-12 0 1,-6 2-1,-6 0 1,1-2-1,0-3 1,5-3 0,5-2-1,8-8 1,11-3 0,10-10 0,5-1 0,11-7 0,8 0 0,5-3 0,5 3 0,3 0 0,2 0-1,1 5 0,-1 5 1,-2 6-1,-5 5 0,-3 13 0,-11-11 0,-2 17 0,-5 4 1,-6 6-1,-7 2 0,-4 1 1,1 2-1,3-3 1,2-2-1,3-6 1,7 1-2,6-8 1,13-3 0,0-11 1,11-2 0,10-5-2,2-6 2,6-5-2,5 0 1,0-2 0,3 2 0,-8 2 0,-3 6 0,-7 3 1,-9 5 0,-10 13-1,-2-11 1,-17 14 0,-10 2-1,-10 8 0,-11 3 1,-10 5-2,-14 3 2,-5 2 0,-7-2-1,-4-1 0,-2-4 1,6-4-1,4-1 1,9-9 0,10-5-1,10-3 0,14-7 0,10-3 0,13-6 0,8 1-1,8-3 1,6 0-1,1 0 0,1 0 1,-2 5-1,-1 0 2,-5 6-2,0 10 2,-24-16-2,3 11 1,-8 5 0,-8 0 0,-5 5 0,-5 3 0,-3 0 0,-5 2 0,0 3 0,0 1 0,0-4 0,2 3 0,3-2 0,0-3 0,6-1 0,2 4 0,5-1 1,0 1-1,3 2 0,5-2 1,0 4-1,3 1 1,2 0-2,6 0-2,-3-6-8,13 1-18,8-11-6,0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75" units="cm"/>
          <inkml:channel name="Y" type="integer" max="7256" units="cm"/>
          <inkml:channel name="F" type="integer" max="255" units="dev"/>
        </inkml:traceFormat>
        <inkml:channelProperties>
          <inkml:channelProperty channel="X" name="resolution" value="393.67676" units="1/cm"/>
          <inkml:channelProperty channel="Y" name="resolution" value="393.66321" units="1/cm"/>
          <inkml:channelProperty channel="F" name="resolution" value="INF" units="1/dev"/>
        </inkml:channelProperties>
      </inkml:inkSource>
      <inkml:timestamp xml:id="ts0" timeString="2017-07-11T08:17:59.99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8716 268 49,'-74'8'4,"-2"0"0,-10 3 0,-1-6 1,-2 6-1,2-6 1,3 5-1,8-4-1,10-1 1,14-3 0,12 4 0,17-6 0,23 0 1,10-3-1,24 3 1,14-3-2,17 1 0,11-1 0,14 3-1,7 0 0,8 0-1,-3 0 0,1 3 0,-6-1 0,-3 1 0,-10 0-1,-8 2 0,-15 0 0,-14 1-1,-10 1 1,-14 1-1,-17 3 0,-12-1 1,-12 4-1,-14-1 1,-10 3 0,-7-1 0,-12 1 0,-7-3 0,-6 1 0,-4-7 0,-4-1 0,-2-6 0,0-3 0,-2-5 0,-4-2 1,-2-9-2,3 1 2,0-3-1,0 0 0,-1-3 0,4 3 0,2-3 0,5 3 0,6 3 0,2-1 1,5 3-1,6 3 0,5 0 1,2 2-1,6 6 0,5 0 0,0 2 1,0 3-1,5 0-1,-2 3 1,-1 2 0,1 0 0,-1 1 0,-2-1-1,-2 0 1,-3 3 0,-1-3 1,-2 1-1,-2-4 0,-3 1 0,2 0 0,-2-1 0,3 1 0,-1 0 1,-2-1-1,5 1 0,-2-1 1,10 1-1,-3 0 0,8-3 1,3 5 0,8-5 0,5 0 1,2-5 0,12 2 0,7 3 0,-8-10 0,10-1 0,6 0-1,5 4 0,0-4-1,1 0 1,-1 6-2,0-3 1,-5 3 1,-8 5-1,0 0-1,-13-5 1,-8 7 0,-14 1-1,-9 2 1,-9 1 0,-10 1-1,-10 4 1,-9 0 0,-2-1 0,-2 1 0,-1-3 0,1-1 0,4-1 0,6-4 0,8-2 0,10-5 0,11 0 1,13-3-1,13-5 0,15 0 1,12-3 0,15 0-1,10 0 0,8 0 0,6 1-1,2-1 2,-2 8-2,-8-3 0,-8 6 0,-11 5 1,-18 0 0,-16 11 0,-21-1 1,-12 6-2,-20 5 2,-9 3-2,-14-1 2,-8 1-1,0-3 0,3 0 0,5-8 0,6 1 0,15-12 1,10-2-1,17-8 0,9-5 0,17-8 1,13 0-1,7-8 0,9 0 0,5 0-1,2-3 2,3 3-2,-2 6 1,-4-1-1,-4 6 1,-6 4 0,-10 4 0,-8 5 0,-14 5 0,-9 5-1,-12 3 1,-9 5 0,-12 3-1,-9 2 2,-4 3-1,-7-2 1,0-1-1,-1 1 1,6-6-2,3-3 2,13-2-2,10-2 1,11-6 1,13-3-2,15-5 3,17-3-3,17-2 3,14-5-2,13-3 1,11-3-1,7 3 0,3-3 0,-2 6 0,-1 2 0,-13 3 0,-7 2 0,-14 9 0,-13 2 0,-13 0 0,-18 18-1,-9-2 1,-17 5 0,-9 0 0,-12 5 1,-9 1-2,1 2 2,-4-6-1,4 1 1,10-5-2,10-1 2,9-7-2,17-1 1,9-7 1,18-3-1,11-11 0,12 1 0,11-1 1,3-5-2,10 1 2,3-1-2,0 3 2,0 2-2,-5 0 2,-9 9-3,-4-3 2,-8 7 1,-11 3-1,-11 3 0,-10 6-1,-13-1 2,-7 8-2,-9-3 2,-8 3-1,-10 0-1,-3-2 0,-5-3 0,0-3 1,-2-5 0,-1-3-1,0 0 0,3-7 0,6-1 1,-1-2-1,5-1 1,6-4 0,5 2 0,3-5 0,10 5 0,5 0 1,3-3-1,8 4 0,13 7 0,-8-11 0,8 11 0,13-8 0,-2 3 0,2 2 0,-3 3 0,4-2-1,-14 2 1,13 0 0,-13 0 0,0 0 0,-24 18 0,0-7 1,-4 2-2,-12 3 2,-10-1-2,-7 4 2,-6-3-1,-6-1 0,-2-1 0,-2-1 0,-1-5 0,1 0 0,2-6 0,3 1 0,5-3 0,2-3-1,9 1 2,7-4-1,6 1 0,7 0 1,9-6-1,7 6 0,8-6 1,8 3-1,3-2 1,2-1-1,-5 11 0,10-15 0,-10 15 0,-2-14-1,-9 14 1,-7 0 0,-8 6-1,-8-1 1,-8 3 0,-6 0-1,-7 2 1,-5 1 0,-1-1 0,-2-2 0,3 0 0,0-3 0,-1 1 0,9-4 1,-1-2-1,9-2 0,4-4 0,6 1 1,3 0-1,2-6 0,8 3 1,0 1-1,0-1 1,5-3-1,0 3 0,3 3 0,0 0 0,2-1 0,1 4-1,-1-1 1,-2 6 0,0 2 0,-5 3-1,-1 0 1,-7 2 0,-3 1 0,-2-1 0,-3 1 0,2 0 0,1-4 0,4 1 0,6-2 0,6-4 0,7 1 0,8-3 0,0 0 1,0 0-1,18-3 0,-2 1 1,5-1-1,0 0 1,0 1-1,0 2 0,-3-3-1,-2 3 1,0 3-2,-6 2-1,-2-2-6,8 2-18,2 5-4,1-15-1</inkml:trace>
  <inkml:trace contextRef="#ctx0" brushRef="#br0" timeOffset="1">11858 4212 61,'-26'-5'8,"10"-1"-4,3-2 0,13 8 2,-5-13 0,15 5 2,9 3-1,12 0-1,9-1-2,10 6-2,10-2-1,8 2-1,6 0 1,10 2-1,0 1 0,2 0 1,1 2-1,-8 0 0,-6 1 0,-15-1-1,-8 3 0,-16 0-1,-16 0 1,-18-8 0,-10 18 0,-16-8-1,-11 1 2,-5 0 0,-5-4 0,-3-1 1,8-1 1,5-2 0,8-3 1,13-6 0,16 6 0,16-18 0,21 7-1,15-2 1,19 0-2,13 3 1,19-4-1,12 4 1,9 5-1,2-1 0,0 6 0,-6 0 0,-7 3 0,-13 0-1,-16 2 0,-18 0 0,-16 0 0,-16 3-1,-24 5 1,-18 1-1,-18 1 1,-8 1-1,-13 0 2,-6 2-2,-2-2 1,0-3 0,8-5 0,7 0 1,11-5-1,14-3 1,15 0 0,2-8 0,22-3 0,13 1 0,10-6 0,8 0 0,13-2-1,6-1 0,-1 6 0,1-3 1,-3 3-1,-6 5 2,-10 3-2,-10 0 0,-8 5 1,-11 0-1,-8 5 0,-18-5-1,-10 19 1,-11-6-2,-11 2 2,-4 1-1,-6 3 1,0-3-1,2-1 1,9 1 0,7-5 1,14 2 0,12-3 0,14 1 0,13-3 0,16 0 1,12-3-1,14 0 0,13-2 0,11-3 0,7 0 0,6-3 0,-1 1 0,1-1-1,5 0 1,-3 1 0,-10 2-1,-6 0 1,-2 2 0,-8 1 0,-10 2 0,-8 1-1,-17 1 1,-9-1-1,-11 2 0,-8 2 0,-13 1-2,-8-3 1,-6 5 1,-2-5-1,-2 2 1,10-10 0,-16 13 1,16-13-1,0 0 1,0 0 0,26 0-1,-2-5 1,5-5-1,10-1 0,6-2-1,2-3 1,0 0-1,3 0 0,-5 1 0,0-1 1,-3 3-1,-6 2 0,-4 1 0,-1 2 1,-7 2-1,-6 1 0,-5 5-1,-2 0 1,-11 0-1,0 0 1,0 0-1,-21 13 1,3-7-1,-6-1 1,-5 5 0,-2-2 0,-4 0 0,-1-3 0,-4 1 0,-4-1 0,-4 0-1,-1-5-1,-4 3 0,-10-3-3,0 0-1,-8-5 0,0 5 0,-10-3 0,-3 3 2,-5-3 0,-1 6 2,-4-3 1,-1 3 2,-7-3-1,0 2 2,-1 1-1,-4-3 1,-1 0 0,-8-3 1,1 1 0,-6-1 0,0 0 0,-2 1 0,2-1 1,-5-2-1,3 0 0,-3-1-1,0 1 1,2-3 0,-2 3-1,0-3 1,-2 3 0,-1-6 0,3 3 0,3-2 0,-1-1-1,6 3 1,8-2-1,2 2 1,8 0-1,9 3 0,7-1 1,10 6-1,8 0 1,11 0-1,11 6 1,4-1 0,14 5-1,2-2 0,9 3 0,-1 2-1,3 0 1,-3 0-1,0 3 1,-7 0-1,-6 0 1,-5 0-1,-8-3 0,-8-3 1,-3 1-1,-5-1 1,-2-2 0,0-2-1,5-4 1,-1 1-1,9-3 0,3 0 1,7-5-1,5 2 0,6-2 0,5-3 0,3 0 1,5 0-1,5-3 0,5 4 0,8-4 0,6 0 0,5 4 0,7 1 0,9-2 0,-1 6 0,3-1 0,0 3 0,-5 0-1,-5 3 1,-8-1-1,-16-2 0,-8 11 1,-18-6-1,-14 3 1,-12 0 0,-14-3 0,-13 3 1,-10-3-1,-6 1 1,-7-6-1,0 2 1,-3-2 0,5 0-1,3-2 1,5 2-1,5-3 0,9 0 1,12-2-1,8 0 2,16 2-1,8-2 1,10 0-1,11-1 1,13 6-1,-2-15 0,2 15 0,13-11-1,-13 11 0,13-10-1,-13 10 1,0 0-1,-18 0 0,-9 5 0,-10 0 1,-12 6-1,-14-1 1,-14 1 0,-12 2 0,-8 3 0,-3-3 0,-5-3 0,-2-2 0,-4 0 0,1-5 0,2 0 1,3-3-1,6-3 0,4 0 0,6-2 0,8 0 0,7-3 1,11 3-1,8-3 1,10 0-1,6 2 1,7-1-1,4 1 0,7 1 1,0 2-1,-3 1 0,0 2 0,-2 0 0,-5 5 0,-4 3-1,-7 2 1,-8 4 1,1 1-1,-7 1 0,1-3 0,0 3 1,3-5-1,2-3 1,8-3-1,8-2 1,10-6 0,3-2 0,16-9 0,10-1-1,11-4 1,10-2 0,8-3-1,3 1 0,2 2 0,-2 2-1,-5 1 1,-9 7 0,-23 11-1,0-13 0,-29 16 0,-18 2 1,-19 8-1,-15 0 1,-13 6 0,-11 2 0,-11 0 0,1 0 0,2-3 1,8-4-1,10-6 0,11-6 1,13-4 0,16-4-1,16-7 0,15-3 1,16-5-1,11-3 1,10-2-1,13-3 0,6 0 0,4 0 0,-1 5 0,-1 1 0,-3 4 0,-10 6 1,-2 3-1,-19 10 0,0 0 0,-14 8-1,-12 2 1,-8 6 0,-8 0 0,-3 5-1,-7-3 2,-3 6-2,0-6 1,0-2 1,5 0-1,2-5 0,6-4 1,3-1-1,5-4 0,5-4 0,0 2 0,6-6 0,-1 1 0,0 0 0,1 2 0,-1-2 0,-2 2 0,-3 1 0,-3 2 0,-2 0 0,-3 5 0,-2-2 0,-3 2 0,-5 3 0,0 0 0,-1 2 0,-2-2 0,1 3 0,4-6 0,3 3 0,5 0 1,8-6-1,8 1 0,8 0 0,13-3 0,0 0 0,29-6-1,10 1 1,14-3 0,7 0 0,16 0-2,8 0 0,8 1-1,0-1-4,8 2-1,-8-4-3,8 2-1,-8-5-2,2 2 1,-7-10 0,-1 5 2,-4-10 2,-4 0 3,-7-1 2,-8-2 1,-2-2 1,-6-1 0,-3-2-1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75" units="cm"/>
          <inkml:channel name="Y" type="integer" max="7256" units="cm"/>
          <inkml:channel name="F" type="integer" max="255" units="dev"/>
        </inkml:traceFormat>
        <inkml:channelProperties>
          <inkml:channelProperty channel="X" name="resolution" value="393.67676" units="1/cm"/>
          <inkml:channelProperty channel="Y" name="resolution" value="393.66321" units="1/cm"/>
          <inkml:channelProperty channel="F" name="resolution" value="INF" units="1/dev"/>
        </inkml:channelProperties>
      </inkml:inkSource>
      <inkml:timestamp xml:id="ts0" timeString="2017-07-11T08:17:59.99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1488 47,'13'-2'4,"-13"2"0,10-3-1,-10 3 0,11-5 0,-11 5 0,16-5-1,-16 5 1,15-8-1,-15 8 0,19-8 0,-11 5 0,2-2 0,-2 2 0,3-2-1,-1 2 1,1-2-1,-1 2 1,1-2-1,2 0 0,-3 2 1,3-5-1,0 3 1,1 0 0,-1-1-1,2 1 1,-4-3 0,5 3 0,-6-3 0,6 3 1,-3-3-2,0 0 2,3-3-2,-3 3 1,3-2-1,-3 2 0,3 0 0,-3 0 0,3 0 0,-3 3-1,0-6 1,0 6 0,0-3 0,0 0 0,0 0 0,1-2 0,-1 5 0,0-3-1,-3-3 1,3 6 0,1-6 0,-4 3 0,1 3 0,-1-3-1,3 0 1,-2 0 0,2 0 0,-3 0-1,1 3 1,2-3-1,-3 0 1,1 0-1,-3 0 0,5 1 1,-5-1-1,2 0 0,1 0 1,-3 3-1,2-3 0,-10 8 1,16-11-1,-16 11 0,16-13 1,-16 13-1,13-11 1,-13 11-1,13-10 0,-13 10 1,13-8-1,-13 8 0,16-8 1,-16 8-1,13-11 0,-13 11 0,10-8 0,-10 8 0,0 0 1,16-10-1,-16 10 0,8-8 0,-8 8 0,11-8-1,-11 8-1,0 0-2,10-10-1,-10 10-2,0 0-4,0 0-5,0 0-7,0 0-6</inkml:trace>
  <inkml:trace contextRef="#ctx0" brushRef="#br0" timeOffset="0.5017">703 1174 47,'11'-10'5,"-11"10"-1,13-13 0,-13 13 0,16-14 0,-16 14-1,13-13 1,-13 13-1,16-16 0,-16 16 0,13-15 0,-13 15-1,13-14 0,-13 14 0,13-13 0,-13 13 0,11-10-1,-11 10 1,13-11-1,-13 11 0,13-13 1,-13 13-1,13-13 1,-13 13-1,16-13 1,-16 13-1,13-14 0,-13 14 0,13-10 0,-13 10 0,10-11 0,-10 11 0,11-10-1,-11 10 1,10-11-1,-10 11 1,11-10-1,-11 10 1,11-8 0,-11 8-1,7-11 1,-7 11-1,8-10 1,-8 10-1,11-8 1,-11 8-1,13-11 1,-13 11-1,10-11 0,-10 11 1,11-10-1,-11 10 1,13-11-1,-13 11 1,11-8-1,-11 8 1,10-10-1,-10 10 1,11-11-1,-11 11 1,7-10-1,-7 10 1,8-8-1,-8 8 0,8-11 0,-8 11 1,11-10-1,-11 10 0,8-11 0,-8 11 1,13-10-1,-13 10 1,10-8-1,-10 8 1,11-11-1,-11 11 0,10-10 1,-10 10-1,11-8 1,-11 8-1,10-8 0,-10 8 0,0 0 0,13-13 0,-13 13 1,0 0-1,8-8 0,-8 8 0,0 0 0,11-11 0,-11 11 0,0 0 0,13-8 1,-13 8-1,8-8 1,-8 8-1,0 0 1,10-10-1,-10 10 0,0 0 0,11-6 0,-11 6 0,0 0 1,8-7-1,-8 7 0,0 0 1,13-11-1,-13 11 1,0 0-1,13-13 2,-13 13-2,0 0 1,10-11-1,-10 11 0,0 0 0,8-5 0,-8 5 1,0 0-1,0 0 0,11-8 0,-11 8 0,0 0 0,0 0 1,8-5-1,-8 5 0,0 0 0,0 0 0,10-8 0,-10 8 0,0 0 1,0 0-1,0 0 0,11-8 0,-11 8 0,0 0 0,0 0 0,10-8 0,-10 8 0,0 0 0,0 0 0,11-8 0,-11 8 0,0 0 0,0 0 0,10-5 0,-10 5 0,0 0 0,0 0 0,11-8 0,-11 8 0,0 0 0,7-5 0,-7 5 0,11-6 0,-11 6 0,10-5 1,-10 5-1,11-5 1,-11 5-1,13-5 1,-13 5-1,11-8 0,-11 8 1,13-8-1,-13 8 1,10-8-1,-10 8 1,11-8 0,-11 8-1,13-11 1,-13 11-1,13-8 1,-13 8-1,11-7 1,-11 7-1,15-8 1,-15 8-1,16-8 0,-16 8 1,18-8-1,-18 8 1,19-8-1,-19 8 1,16-11-1,-16 11 0,13-8 1,-13 8-1,15-8 0,-15 8 0,14-5 1,-14 5-1,15-8 0,-15 8 0,16-5 0,-16 5 0,16-11 1,-16 11-1,16-5 0,-16 5 0,18-8 0,-10 6 1,-8 2-1,18-6 0,-10 6 0,-8 0 1,18-5-1,-18 5 0,16-5 0,-5 2 1,-11 3-1,15-5 0,-15 5 0,19-3 0,-19 3 1,16-5-1,-6 2 0,-10 3 0,16-8 0,-16 8 1,16-10-1,-16 10 0,18-5 0,-10-1 0,-8 6 0,18-8 0,-7 6 0,-11 2 1,18-6-1,-10 4 0,3-3 0,-11 5 0,15-6 0,-15 6 0,19-5 0,-11 2 0,-8 3 0,18-8 0,-10 6 0,-8 2 0,16-11 0,-6 9 0,1-1 0,-4-2 0,4 2 0,-3-2 1,2 2-1,1 0 0,-3-2 0,2 3 0,1-1 0,-3-2 0,2 2 0,1 0 0,2 1 0,0-4 0,0 4 0,0-1-1,3 1 1,-3-1 0,3 0 0,-6 1 1,6-4-1,-3 6 0,0-2 0,3-4 0,0 4 0,0-1 0,-3 1 0,2-1 0,1 0 0,0 1 1,0-1-1,-1 0 0,1 3 0,-3-2 0,3-1 0,0 0 0,-3 1 0,3-1 0,-1 3 0,1-3 1,-3 1-1,3 2 0,0 0 0,-3-3 0,3 3 0,-3 0 0,3 0 0,-1 0 0,-2 0 0,3-2 0,0 2 0,-3 0 0,3 0 0,0 0 0,-1 0 1,1 0-2,3 0 2,-4 0-2,4 0 2,-4 0-1,4 0 0,-1 0 0,1-3 0,-4 3 0,1 0 0,2 0 1,-2 3-1,0-3 0,2 0-1,-2 0 1,0 2 1,2 1-1,1-3 0,-1 0 0,0 2 0,-2 1 0,5-3 0,-3 0 0,1 3 0,-1-3 1,1 2-1,2-2 0,-3 3 0,3 0 0,-3-3 0,1 2 1,-1 1-1,1-3 0,2 3 0,-3-3 0,0 2 0,3 1 0,0-3 0,-2 3 0,2-1 0,0-2 0,0 3 0,2-1 0,-4 4 0,2-6 0,0 2 0,0 4 0,-3-1 0,3-2 0,-3 2 0,3 0 0,-2 0 0,-1 1 0,1-1 0,-1 3 0,0-3 0,-2 3 0,3 0 0,-1 0 0,-2 0 0,2 0 0,0 0 1,-2 2-1,3-2 0,-4 3-1,1-3 1,0-1 0,-3 4 0,3-3 0,-3 2 0,0-2 0,0 6 1,3-4-2,0 1 2,-3 2-1,2 3-1,1 0 1,3-1 0,-4 1 0,4 0 1,-3 0-2,2-3 2,-2 3-1,2-3 0,-2 0 0,2 0 0,-2 1 0,0-4 0,2 3 0,-2 1 0,2-4 0,-2 3 0,2 1 0,-5-1-1,3 3 0,0-1 0,2-1 1,-5 1-1,3 1 1,0 0-1,-3-3 1,3 0 0,-3-2 0,3 0 0,-6 2 0,3-3 0,-2 1 0,-3-1 0,2 1 0,1 0 0,-3-1 0,2 1 0,-2 2 0,3-3 0,-4 4 0,1-1 0,3-3 0,-3 4 0,0-4 0,-1 1 0,1-1 0,0 1 0,-8-11 0,13 16 0,-5-8 0,-8-8 0,13 15 0,-5-4 0,0-3 0,3 2 0,-4 4 0,4-1 0,-1-3 0,1 1 0,-1 2 0,1-2 1,-3-1-1,2 1 0,-10-11 0,16 16 0,-16-16 0,18 15 0,-18-15 0,16 16 0,-16-16 0,16 11 0,-16-11 0,18 13 0,-18-13 0,16 11 0,-16-11 0,16 7 0,-16-7 0,16 11 0,-16-11 0,13 13 0,-13-13 0,15 13 0,-15-13 0,16 14 0,-16-14 0,13 10 1,-13-10-1,16 8 0,-16-8 0,11 5 0,-11-5 0,10 6 0,-10-6-1,11 8 2,-11-8-2,7 5 1,-7-5 0,11 2 0,-11-2 1,11 6-1,-11-6 1,10 5-1,-10-5 1,13 3-1,-13-3 1,8 2-1,-8-2 0,13 6 0,-13-6 0,11 2 1,-11-2-1,8 5 0,-8-5 0,10 3 0,-10-3 0,0 0-1,13 8 1,-13-8-1,0 0 1,11 11-1,-11-11 1,0 0-1,13 10 1,-13-10 0,0 0 1,10 8-2,-10-8 2,11 8-1,-11-8 0,8 8 0,-8-8-1,13 8 1,-13-8 0,10 8 0,-10-8 0,13 10 0,-13-10 0,14 8 0,-14-8-1,15 8-1,-4 0-1,-1-5-2,9 5-7,-6-6-16,10-2-8,12-5 2</inkml:trace>
  <inkml:trace contextRef="#ctx0" brushRef="#br0" timeOffset="1.5017">5508 1480 46,'0'0'5,"14"3"-1,-14-3 0,10 3-1,-10-3 0,11 2 0,-11-2-1,10 6 1,-10-6-1,11 0 0,-11 0 0,13 5 1,-13-5-1,13 0 0,-13 0 0,10 3 0,-10-3-1,11 2 1,-11-2-1,13 0 1,-13 0-1,13 0 0,-13 0 1,16 0-1,-16 0 1,16-2 0,-8-1-1,2 3 1,1-3-1,-1 1 1,1 2-1,-1-3 1,3 0-1,-2 1 1,-1 2-1,1-3 1,2 0 0,-3-2 0,3 3 0,-2-1 0,2-2 0,-2-1 0,-1 4 0,3-1 0,0-5 0,-2 6-1,2-4 0,-3 1 1,4-3-1,-4 3 0,3-1 0,0-1 0,0 1 1,-2-4-1,2 4 0,-2-1-1,2-1 2,-3 0-2,3 0 2,0 0-2,1 0 1,-1 0-1,0 0 0,0 0 1,3 0 0,0-2-1,-1 2 0,1 0 1,2 0-1,-2-3 0,0 4 1,0-1-1,5-3 1,-8 3-1,3-2 1,2 2-1,-2-3 1,2 1 0,-2 2-1,2-3 1,-2 1 0,2-1-1,1 0 1,-4 1 0,1-1-1,0-2 1,2 3 0,-2 2-1,2-3 1,-2 1-1,3 2 1,-1-3-1,0 3 0,-2 0 1,3 0-1,-4 0 0,1 1 0,0-1 1,0 0-1,-3 0 0,0 2 1,3-1-1,-3-1 0,0 2 1,0 1-1,0 0 0,-2 0 0,2-3 1,2 5-1,-1-2 0,1-1 0,-2 1 0,3-3 1,0 3-1,0 0 0,-1-3 0,-1 2 1,1-1-1,1 1 0,0-2 1,0 0-1,-1 1 1,4 1-1,-4-2 0,7 0 1,-7 1-1,1 1 0,2-2 0,1 3 1,-1-3-1,-2 0 0,2 3 0,1-3 0,-1-3 1,3 4 0,-3-1-1,1 0 1,-1-3-1,1 3 1,-1 0-1,0 0 1,-2 1-1,2-1 0,1 2 0,-1-2 0,-2 3 0,2-3 0,1 0 0,-1 0 0,0 0 0,4 1 0,-4 1 0,3-4 0,-3 2 0,1 0 0,2 0 0,0 0 0,2 0 0,1-2 0,0 2 0,-1-3 0,3 3 1,1-2-1,-1-1 0,0 1 0,0-1 0,1 0 0,-1 1 1,0-1-1,0 1 0,-2-1 0,0 1 0,2 2 0,-2 0-1,2 0 1,-2 0 0,-1 0 0,1 0 0,-1 3 0,1-3 0,0 0 0,-1 0 0,1 0 0,-3 0 0,5 0 0,-2 3 0,-1-3 0,1 0 0,-3 0 0,3 3 1,-1-3-1,-2 3 0,0-3 0,0 3 0,0-1 0,3 1 0,-6-3 0,3 3 0,0 0 0,0-1 0,0-2 0,0 3 0,3 0 0,0-3 0,-3 3 0,2-3 0,1 3 0,0-3 0,-1 2 0,-2 1 0,0 0 0,3 0 0,0-1 0,-1 1 0,1 0 0,-1-1 0,1 1 0,2 0 1,1 0-1,-1-1 0,0 1 0,0 2 0,1-5 0,-1 1 0,0-1-1,-2 0 1,2 0 0,-2 0 0,-1 3 0,3-3 0,-2 5-1,0-2 1,-1 2 0,4 0 0,-4-2 0,1 3 0,2-1 0,-2 0 0,2 1 0,0-1 0,-2 0 0,2 3 0,0-2 0,1-1 0,-1 0 0,0 3 0,3-2 0,-3-1 0,-2 1 0,5 2 0,-5-3 0,2 3 0,-3 0 0,1 0 0,0 0 0,-1 0 0,1 0 0,2 0 0,-2 3 1,-1-3-2,4 2 1,-4-2 0,4 3 1,-6-1-2,2 1 1,1 2 0,-1-2 0,1 0 0,0 2 0,-1 0 0,1 0 0,2 1 1,-2-1-2,2 0 1,0 1 0,1 2 0,-4 2 0,6-2 0,-3 0 0,1 0 0,-1 2 0,0-2 0,0 0 1,3-3-1,-2 1 0,-1-1 0,0 0 1,3 1-1,-5-4 0,2 4 0,-2-4 0,-1 3 0,1 1 0,-1-4 0,-2 4 0,0 2 0,-2-3 0,2 3 0,0 0 0,-3 0 0,3-1 0,-2 4 0,-1-3 0,3 2-1,0 1 1,-3 2 0,3 0 0,-2 1 0,2-1 0,-3 3 0,1-3 0,-1 3 0,3-3 0,-3-3 0,3 4 0,-2-1 0,2 0 1,-3 0-1,3-2 0,0 2 0,-3 0 0,1 0 0,-1-2 0,1-3 0,-1 2 0,0-2 0,1-2 0,-1 1 0,-2-1 0,0-1 0,-3 0 0,0 3 0,0-3 0,0 1 0,-2-1 0,2 0 0,-3 3 0,-2-2 0,5 1 0,0 1 0,1 0 0,-4-2 0,3 1 0,0 1 0,0 0 0,-2 0 0,2-3 0,-2 3 0,2 0 0,-3-2 0,1 2 0,2-1 0,-3-1 0,1 2 0,2-3 0,-3 3 1,4 0-1,1 2 1,-2 1-1,6-1 1,-3 4-1,-1-1 0,4-3 0,2 4 0,-3-4 0,-2-2-1,2 0 1,1 0 0,2 0 0,-3-3 0,0 3 0,3 0 0,-2-3 0,2 3 0,0 0 0,-3 0 0,3 0 0,0 2 0,0 1 0,0 2-1,0 3 1,3 2 0,2-2 0,-2 5 0,2 0 0,0 1 0,-2 1 0,5 1 0,-3-3 1,-2 0-1,2 0 1,-2 0-1,-1 1 1,3-4 0,-2 1-1,0-1 0,-3 0 0,2-2 0,1 0 0,0 3 0,2-1 0,0 1 0,0-1 0,3 3 0,0-2 0,-3-1 0,3-2 0,-3 2 0,1-2-1,-1 0 1,-2-3 0,-1 3 0,1-3 0,0 0 0,-3-2 0,0 0 0,2-1 1,1-2 0,-1-3 0,1 1 0,-3-1 0,3 0 0,2-2 0,-2 2 0,-3-2-1,0 2-1,2 0 1,-2-2 0,3 2 0,-3-2 0,0-1-1,0 4 1,0-4 0,0 1-1,0-3 1,3 3-1,-1-3 1,3 2-2,1 1 0,4-3-1,6 0-1,-37 0-3,47-3-6,-47 3-17,61-2-7,-61 2-1</inkml:trace>
  <inkml:trace contextRef="#ctx0" brushRef="#br0" timeOffset="2.5017">499 1457 46,'-24'16'3,"3"-6"1,3-5 0,2 1 2,3-4 0,5-2 0,8 0-1,-3-10 2,8-3-1,9-3 1,7-3-1,5-7-1,5-1 0,9-4 0,2 2 0,0 0-3,0 2 2,-3 6-3,-5 3 0,-10 7-1,-3 9 1,-11 4 0,-7 9-1,-11 13 1,-8 7-1,-7 6 1,-6 8 0,-8 5 0,-2 0 0,-3 0 1,5-5 0,3-10 0,8-9 1,7-10-1,19-16 1,6-11-1,20-18 0,16-18 0,10-9 0,17-15-1,12-8 0,8-11 0,8 0 0,1 3-1,-1 6 1,-5 9 0,-6 9-2,-12 18 1,-11 13 0,-16 17 1,-18 17-1,-19 19 0,-12 16 0,-22 19 0,-13 10 1,-15 10 0,-14 11 0,-10 3-1,0 0 0,-5-6 0,4-10 0,12-13 0,10-16 0,13-19 0,15-18-1,22-21 2,13-24-1,23-19 0,17-15 1,17-21-1,17-8 1,15-11 0,8-3 0,5 1 0,6 5 0,2 7 1,-13 17-2,-8 13 1,-13 18 0,-16 16-1,-15 21 1,-19 21-1,-18 16 0,-21 24 0,-19 13-1,-13 14 1,-10 9-1,-11 6 1,-5 3 0,0-5-1,0-11 1,5-11 0,14-13 0,10-16 0,13-21 1,21-13-1,5-29 0,21-13 0,21-16 0,16-13 1,13-13-1,16-9 1,8-4-1,8 2 2,-3 5-2,2 13 1,-9 9 0,-12 15-1,-15 19 0,-16 20 0,-15 22 1,-22 21-1,-21 19 0,-23 18-1,-18 18 1,-14 14-1,-18 10 1,-8 3-1,-8 0 1,0-11 0,3-8 0,10-12 1,13-20-2,14-18 2,15-20-1,16-20 1,21-18-1,18-21 0,16-15-1,16-17 1,16-15 0,13-9 1,13-7-1,13-6 1,2 4 0,4 1 0,1 9 0,-7 13 0,-7 10-1,-9 19 0,-13 16 0,-16 18 0,-15 18 0,-21 22 0,-16 21 0,-24 18 0,-16 14 0,-20 15-1,-16 14 1,-19 7-1,-8 3 1,-7-5 0,-6-3 0,6-15 0,10-11 0,8-19 0,18-18-1,16-24 2,22-19-1,14-20 0,22-22-1,21-18 1,16-15 0,20-15 0,14-12 0,16-3 0,10-2 1,10-1-1,1 6 1,2 8 0,0 12 0,-13 14-1,-10 16 1,-11 19-1,-16 15 0,-15 26 0,-19 17 0,-21 20 1,-21 19-3,-21 19 2,-16 12-1,-20 11 1,-11 3-1,-14 3 1,-4-3-1,-3-9 1,2-9 0,8-19 0,14-19 0,15-18 0,11-24 0,21-21 0,18-21-1,21-23 1,21-17 0,19-18 0,15-11 0,16-10 0,13-3 1,11-2 0,2 5-1,3 5 1,-3 16 0,-5 13-1,-10 16 0,-14 18 0,-15 22 0,-16 23 0,-19 21 0,-20 19 0,-19 24-1,-21 13 1,-21 18-1,-16 11 1,-18 5 0,-10 2-1,-6-4 1,-2-9 0,2-12 0,11-17 1,12-20-2,17-22 2,18-26-2,24-21 1,18-24 0,23-19 0,19-20 0,21-16-1,16-11 2,13-6-1,10 1 1,3 3-1,0 7 1,-2 14-1,-6 15 1,-16 16-1,-10 22 0,-18 17 0,-14 25 0,-18 18 0,-18 21-1,-19 16 1,-18 19-1,-16 10 1,-13 10 0,-13 1-1,-6 4 1,-2-7 0,-2-8 0,7-13 1,11-16-1,13-21 0,13-19-1,18-26 1,16-15 0,24-25 0,15-15 0,19-14-1,13-16 1,16-2 0,8-5 1,5 5-1,5 5 1,-5 8-1,-3 16 1,-10 13-1,-11 16 1,-13 16-1,-16 18-1,-15 22 1,-19 12-1,-15 14 0,-14 18 1,-18 11-1,-10 8 1,-11 8 0,-6-3 1,-1-8-1,-1-6 0,8-17 1,7-14-1,17-18 0,15-19 0,17-24-1,17-18 2,16-16-1,14-13 0,17-16-1,12-5 1,7-3 0,8-2 0,0 7 0,-3 9-1,-5 10 1,-7 13 0,-14 16 0,-8 16 0,-15 15-1,-14 17 1,-13 15 0,-13 14 0,-13 12 0,-10 9 1,-8 7-1,-6 4 1,-5-4-1,0-5 1,5-10-1,9-13 0,4-11 0,11-16 0,21-21 1,0 0-2,13-35 1,16-2 0,13-10 0,8-6 0,8-5-1,5-5 1,5 7 0,3 4-1,-3 4 1,-7 11 0,-9 11 0,-7 13 0,-14 10 0,-7 16 0,-19 13 0,-10 11 0,-11 14 0,-10 4 1,-8 8-1,-8 1 0,-3-1 0,3-5 0,0-8 1,5-8-1,9-13 0,9-13 0,19-16 0,0 0 0,8-31 0,16-1 0,10-10 0,8-8 0,8-1-1,2-4 2,1 2-2,-1 11 1,-2 5 0,-10 8 0,-6 11-1,-8 10 1,-10 10 0,-8 14 0,-8 10 0,-8 9 0,-8 4 0,-5 6 1,-5 8-1,-1-3 0,1-5 1,2-3-1,6-10 0,5-6 0,5-10 0,8-16 0,16 0 0,5-16 0,8-5 0,10-8 0,3-3 0,8-2 0,0 0 0,2 2 0,-4 6-1,-4 7 1,-10 6 0,-7 8-1,-9 8 1,-7 10 0,-14 8 1,-5 8-1,-8 5 0,-2 0 0,-3 3 1,3-2-2,-1-4 2,6-4-2,8-9 1,5-5 0,10-10 0,6-6 0,10-5 0,3-7 0,11-4 0,2-5 0,2 3 0,4-2 0,-4 4 0,-4 3 0,-4 6-1,-7 4 2,-5 9-1,-6 5 0,-5 5 1,-5 3-2,-5 5 1,2-2 0,0 2 0,1 0-1,-1-3 1,3-5-1,2-2 1,3-3 0,3-3 0,2-2-1,-2 0 1,3-3 0,-1 0 0,-2 0 0,0 0 0,-1 0 0,-2 2 0,1 1 0,-1-3 0,2 0 0,4-3 0,-1 1 0,6-4 0,2-2 0,6-2 0,4-6 0,4-3 0,-1-2 1,3 3-1,3-6 0,-3 3 0,-3 0 0,-2 2-1,-6 6 2,-4 8-2,-6 0 1,-8 10 0,-13-5 0,2 18 0,-12 1 0,-6 2 0,-2 0 0,-3-2 1,0-1-1,0-5 0,5-2-1,3-9 2,13-2-1,0-21 0,13 3 0,8-9 0,11-4 0,7-9-1,8 1 2,11-6-2,8-3 2,-1 3-1,6 6 0,-3 5 0,1 5-1,-12 5 1,-4 13 0,-11 9 0,-13 12-1,-11 11 1,-15 11 0,-14 10 0,-12 6 1,-11 10-1,-11 2 0,-5 1 1,-8-3-2,1-8 2,7-5-1,5-13 0,8-11-1,14-18 1,15-14 0,21-15 0,16-11 0,15-16 0,19-10 0,14-9 0,14-4 0,14-3 0,8-1 1,3 9-1,-3 3-1,-3 10 1,-5 15 0,-13 12 0,-16 17 0,-15 12-1,-19 15 1,-24 16 0,-18 13 0,-18 14 0,-19 4 0,-13 9 0,-13-3 1,-11 3-1,1-9 0,-1-7 1,6-11-1,8-18 0,12-13 0,12-11 0,17-16-1,22-13 1,13-14 0,23-9 0,14-12 0,17-2 0,17-7-1,15-4 2,11 3-1,13 0 0,0 6 1,6 7-1,-4 8 0,-4 8 0,-11 11 1,-16 13-2,-16 10 1,-20 17-1,-22 9 1,-23 17 0,-24 13-1,-26 13 1,-19 11-1,-20 10 1,-14 8 0,-18 0 0,-3-3 0,-4-4 0,9-12 1,11-12-1,13-17 1,19-18-1,21-15 1,23-28-1,21-15 0,32-18 0,18-11 0,24-10 0,15-11 0,25-3 1,9 0 0,11 3-1,6 8 1,-6 8-1,-3 13 0,-10 10 0,-13 16 0,-18 17 0,-16 12 0,-22 19-1,-20 13 1,-24 24 0,-21 7-1,-23 14 1,-19 13-1,-18 6 1,-16 4 0,-13 3-1,-8-2 1,-3-13 0,6-6 0,4-13 1,14-14-1,13-15 0,14-18 0,17-19 0,25-19 0,17-15 0,24-19 0,22-13 0,12-13 0,24-11 0,11-5 0,15 0 0,5 3 1,9 2-2,-3 14 2,-3 10-1,-5 13 0,-16 14-1,-11 15 1,-15 16-1,-21 13 0,-16 19 1,-20 10-1,-22 16 0,-16 11 1,-18 13 0,-13 5-1,-13 3 0,-11 2 0,-3-2 0,-2-8-1,8-11-4,3-15-3,18-11-17,10-21-10,11-24 0</inkml:trace>
  <inkml:trace contextRef="#ctx0" brushRef="#br0" timeOffset="3.5017">7528 1523 48,'0'0'3,"0"13"2,0-13 0,-6 16 1,1-8 1,0 2-1,0 1 1,-3-1-1,2 1 0,6-11-1,-13 16 1,13-16-1,0 0 0,-10 0 0,10 0 0,10-21-1,6 5 1,0-13-2,10-3 1,8-13-1,14-5 1,9-13-1,14-9 0,11-7-1,12-5 0,11-8 0,8 2 0,5 0 0,3 0-1,0 9-1,0 7 1,-9 5-1,-1 11 1,-9 8-1,-10 10-1,-8 9 1,-8 10 0,-13 13 0,-10 8-1,-9 10 1,-15 14 0,-10 13-1,-14 8 1,-13 13 0,-10 8-1,-14 5 1,-7 8 0,-9-2 0,-1-1 0,-4-5 1,6-7-1,2-14 1,11-11 0,8-15 0,13-16 0,10-16 0,16-18-1,13-16 1,11-16-1,16-14 0,7-9 1,16-9-1,6 0 0,7-5 0,3 8 1,0 8-1,0 8 1,-3 13-1,-8 10 0,-7 16 0,-9 11 0,-9 16 0,-9 16-1,-13 15 1,-13 14 0,-8 18-1,-13 13 1,-13 19 0,-8 10 0,-16 13 0,-7 6 0,-9 2 0,-7-2 0,-1-8 0,-2-13 0,8-17 0,3-15 0,7-23 0,11-20 1,8-23-1,10-18 0,11-24 0,10-19 0,8-13 0,13-18 0,11-11 0,15-5 0,9-6 0,12 1 0,11 2 0,6 11 1,2 7-1,5 17 1,-5 12-1,-6 14 0,-7 16 0,-13 18 0,-11 16 0,-13 19 0,-13 18-1,-21 15 1,-16 20 0,-19 12-1,-17 16 1,-17 14 0,-17 7 0,-9 3 0,-10 0 1,0-8-2,0-15 1,10-12 1,11-20 0,15-22 0,17-26-1,15-21 0,18-26 1,22-21 0,18-25-1,15-12 0,22-16 0,13-11 0,13-5 0,13 2 1,2 6-1,4 10 0,-6 14 0,-8 15 0,-13 19 0,-13 16 0,-14 18-1,-17 24 1,-19 18 0,-13 19 0,-21 16 0,-14 15-1,-12 12 2,-14 14-1,-12 4 0,-6 2 0,-8-8 0,3-5 0,5-15 0,8-12 0,8-18 0,13-21 0,13-21 0,16-18 0,13-22 1,18-21-2,16-15 2,16-17-2,16-10 1,13-2 1,10-6-1,11 2 0,5 12 0,3 10 0,-1 13 0,-10 13 0,-10 16 0,-11 13 0,-13 19-1,-13 18 1,-18 16-1,-17 19 0,-17 15 2,-17 11-2,-15 16 1,-16 7 0,-10 6 0,-8-3 0,-3-5 1,2-10-1,1-14 0,13-16 1,10-20-1,11-17 0,18-23 1,11-16-1,18-24 0,14-13 0,17-11 0,11-7 0,16-9-1,8 4 2,10 1-2,3 6 1,3 11 0,-3 13 0,-6 10-1,-7 17 2,-13 12-1,-9 14 0,-17 15 0,-14 17 0,-15 12 0,-22 16-1,-13 14 2,-15 7-1,-11 9 0,-13 4 0,-5-2 0,-3-5 0,0-11 0,6-13 0,12-13 0,8-19 1,14-18-1,12-21-1,19-16 1,16-16 0,13-19 1,16-7-1,13-11 0,12-2 0,9-4 0,8 7 0,2 4 0,-2 11 0,-3 10 0,-11 17 0,-7 10 0,-11 15 0,-16 14 0,-15 16 0,-16 13 0,-11 16 0,-18 10 0,-8 6 0,-10 7-1,-8 1 1,0-6 0,-1-5 0,6-11 0,8-15 1,8-11-1,10-19 0,16-10 0,3-18 0,18-11 0,8-11-1,13-4 2,5-12-1,8 3 0,5-2 0,-2 2 0,0 11 0,-6 5 0,-4 11 0,-11 10-1,-9 11 1,-9 10-1,-11 13 1,-11 11 0,-10 8 0,-5 5-1,-6 6 2,-5 2-1,-3-2 0,4-6 1,4-8-2,6-8 1,4-7 0,14-19 0,0 0-1,16-5 1,5-11 0,11-8 0,4-2 0,7-3 0,4 2 0,-3 1 0,1 5-1,-3 5 1,-5 5 0,-6 9 0,-7 4 0,-6 12 0,-5 1 0,-5 7 0,0 4 1,-5 0 0,2 6-1,-2-3 1,5 0 0,2-5 0,6-3 0,7-3 0,4-7-1,4-3 1,3-8-1,3 0-3,-5-11-5,4 1-24,-7-6-6,-13-10 1</inkml:trace>
  <inkml:trace contextRef="#ctx0" brushRef="#br0" timeOffset="4.5017">10324 1570 60,'10'-21'21,"1"0"-16,7-8-2,3-8-1,11-11 1,5-7 0,2-8 0,11-3-1,0 0 1,8 2-1,-3 4 0,0 7-1,-5 6 0,-6 12-2,-7 14 1,-8 13-1,-11 21 0,-12 14-1,-12 20 1,-15 14 0,-13 15 1,-8 12 2,-13 9 0,-8 3 2,-5-5 1,0-5 1,-1-13-1,12-11 1,7-21-1,15-11 0,14-29-3,19-18 0,15-19-2,21-21 0,16-18 0,16-11 0,15-10 0,11-6-1,13 1 1,3 4-1,5 9 1,-3 13-1,-3 10 1,-7 16 0,-10 14-1,-12 15 1,-12 13-1,-16 14 1,-19 15-1,-15 11 1,-16 10 0,-16 12 0,-13 4 0,-10 0 1,-11 6-1,-2-3 1,-1-8 0,3-8 0,6-13 0,9-8 0,7-11 0,9-4 0,19-14 0,-5-16-1,15-5 0,11-11 0,8-2 0,8-9 0,5-4-1,5-3 0,3 2 1,0 6-2,-5 8 1,-8 5-1,-6 10 0,-10 9 0,-21 10 1,3 21 0,-22 5 0,-12 11 1,-14 8 0,-5 5 2,-13 3-1,-2 5 2,-9-11-1,6-2 0,0-8 0,10-8 1,8-10-1,11-9-1,10-12 0,13-6-1,13-11 0,16-7-1,8-8 0,8-3 0,11-3 0,-1 1 0,3 2 1,-3 5-1,-7 3 1,-6 10 0,-10 9 0,-16 10 1,0 0-1,-18 13 1,-14 8-1,-10 3 1,-10 10-1,-9 6 0,-10-3 0,0 5 1,-2-5 0,7-3 0,3-5 0,11-2 0,7-14 0,8-3 0,11-10 0,10-8-1,14-5 0,2-8 0,10-5 0,3-1 0,3-2 0,2 3 0,1 5 0,-3 2 0,-6 6 1,-10 13-1,8-10 1,-19 18-1,-7 2 0,-11 9 0,-10 4 0,-11 6 0,-8 3 0,-10 0 0,-3 2 0,0-5 0,3-3 0,2-7 1,6-9-1,7-4 0,6-12 0,10-7 0,6-8 0,7-8 0,8-8 0,8-5 0,6-3 0,4-2 0,6-1 0,0 3 0,0 8 0,0 6 0,-5 10 0,-9 13-1,-4 10 1,-14 11 0,-5 14-1,-10 7 1,-6 6 0,-7 5 1,-3 2-1,5-2 1,-3-6-1,9-4 1,7-11-1,5-11 1,9-11-1,10-7 0,10-16 0,11-13 0,10-9 0,11-9-1,11-9 1,7-8-1,5 3 0,3 0 0,1 8 0,-12 8 0,-4 13 0,-14 14-1,-10 17 2,-16 6 0,-24 35-1,-10 2 2,-19 13 0,-7 8 0,-14 8 0,-7 5 0,-8-8 0,2 1 0,3-12 0,8-7 0,8-16 0,13-10-1,12-14-1,12-13 1,18-13 0,13-13-1,13-6 0,11-10 1,7-5-1,11-3 1,5-1-1,1 4 1,-1 8 0,-2 4 0,-11 14 0,-3 6 0,-12 15 0,-9 10 1,-15 14-1,-11 10 0,-15 14 0,-14 5 0,-10 10 0,-11 9 0,-10 2 0,-5 0 0,-3-6 1,2-4-1,3-6 0,14-13 0,7-11 1,16-13-1,10-15 0,17-14 0,12-13 0,16-11-1,14-7 1,9-9 0,14-4 0,8-6 0,8 0 0,10 2 0,5 4 0,-2 7 0,0 8 0,-6 11-1,-7 13 1,-14 10-1,-12 19 1,-14 13 0,-16 13 0,-15 9 1,-13 7 0,-8 3 2,-3-1-2,0-7 1,0-8-1,8-10 0,5-17 0,16-10-1,8-26 1,16-9-2,10-17 1,8-9 0,16-13 1,7-8-1,9-5-1,5 3 1,2 2 0,0 5 0,-2 11 0,-5 8 0,-9 14-1,-12 9 2,-9 9-1,-12 13-1,-11 7 1,-21 6 0,5 11 0,-13 5 1,-7 0-1,-6 2 0,-3 1 1,-5-4 0,5-1-1,-2-4 1,5-7-1,5-8 0,8-11 0,6-3 0,4-10 1,6-5-2,0-6 1,8-2 0,-3-3 0,0 0 0,-5 3 0,0 3 0,-8 2 1,-5 8-1,-6 2 0,-10 3-1,0 6 1,-8 2 0,-5 8-1,-5 3 1,-6 8-1,-2 2 1,-3 5-1,-2 9 1,-6 5 0,-5 2 0,-3 3-1,-5 3 1,-2 2 0,-6 6 0,-5 4 0,-5 7 1,-3-1-1,-3 3 0,-2 5 0,3-3 0,7-2 0,8-6 0,11-10 0,10-5-2,19-6 0,10-10-1,13-5 1,16-11 0,0 13-2,0-13 1,21 10 0,-10-2 0,2 5 2,-5 6-1,-3 7 1,-8 6 1,-7 10-1,-11 11 2,-8 5 0,-5 11 2,-11 2-1,-2 5 0,-8-2 0,2-5 0,3-11 0,11-5 0,5-16-1,13-11 0,10-18 0,11-8 0,24-32-1,7-5 0,14-13 1,10-5-1,6-11 0,7-3 0,0 1 0,0 7 0,-7 6 0,-9 10 1,-12 13-1,-12 11 0,-9 10-1,-19 11 1,-11 27 0,-18 2 0,-10 8 0,-11 10 1,-10 6-1,-8 2-1,-9 1 1,-1-3 0,-4-6 0,6-2 0,3-11 0,7-5 0,11-13 0,5-8 1,13-8-1,11-11 0,13-7 0,5-11 0,11 0 0,4-8 0,9 0 0,0 0 0,2 3 0,-2 2 1,0 8-1,-8 9 0,-6 7 0,-12 8 0,-9 10 0,-12 9 0,-11 10 0,-11 5 0,-7 3 0,-8 5 0,-3 0 0,5-2 0,1-8 0,7-6 0,13-10 0,8-8 0,14-11 1,15-10-1,10-8 0,14-13 0,13-6-1,8-5 2,13-8-1,2 1 0,6 1 0,-3 4 0,0 5 0,-10 7 0,-8 12 0,-14 7 0,-10 13 0,-15 14 0,-14 10 0,-13 8 0,-15 10 0,-14 9 0,-8 2 0,-5 3 0,-5 0 0,-3-3 1,6-8-1,2-8 0,8-10 1,13-8-1,5-11 1,17-13 0,7-8-1,13-15 0,16-6 0,7-11 1,14-5-2,5-5 1,8 0 0,3 0 0,-3 6 0,-3 9 0,-7 9 0,-6 8 0,-13 10 0,-13 16 0,0 0 0,-29 24 1,-2 5-1,-14 8 0,-10 5 1,-11 8-1,-10 3 1,-5 5-1,-3-6 1,-3 1 0,6-5 0,5-6-1,10-10 1,11-9 0,10-7-1,11-11 1,13-10-1,13-11 0,8-5 0,11-13-1,10-3 1,5-3 0,8-2-1,3 0 1,2 2-1,3 4 1,-2 4 0,-6 8 0,-5 6 0,-6 7 0,-4 3 0,-9 8 0,-10 0-1,-8 19 1,-13-1 0,-5 6 1,-11 8-1,-5 2 0,-10 0 1,-1 3-1,-4-3 0,-1 1 0,-3-6 1,6-6-2,5-4 1,0-6 0,8-2 0,3-9 0,8-2 0,4 0 0,6-5 0,3-3 0,5 0-1,5-2 1,8 10 0,-13-16 0,13 16 0,-6-13 0,6 13-1,-2-8 1,2 8-1,0 0-1,0 0-2,-11-14-2,11 14-5,-10-7-5,10 7-11,-16-8-7</inkml:trace>
  <inkml:trace contextRef="#ctx0" brushRef="#br0" timeOffset="5.5017">4542 1320 64,'-5'-16'26,"0"5"-21,-8 8-3,-3 3-1,-10 3 0,-6 5-1,-10 5 1,-8 8 0,-2 6 0,-9 2 2,1 2-1,-3 1 2,2 0 0,4-3 0,7-3 0,5-10 0,8-5 0,11-11-1,10-8 0,14-11-1,12-10 0,11-10-2,13-6 1,8-8 0,8-5-1,5 0 0,3 0 1,-3 5-2,-5 8 2,-5 11-2,-14 10 1,-7 8 0,-11 16 0,-15 13 0,-14 14 0,-13 7 0,-13 11 1,-8 5 0,-10 11-1,-9 0 0,-2-3 1,1 0-1,4-11 0,5-5 1,12-7-1,9-14 1,14-13-1,10-11 0,14-10 1,12-11-1,11-10 0,8-8 0,10-6 1,3 1-1,3-1 0,0 3 0,-6 8 1,-5 6-1,-10 9 1,-8 9-1,-16 13 1,0 0-1,-27 16 0,-2 8 0,-13 2 1,-7 11-1,-9 3 0,-8 2 0,-5 0 0,3 0 0,-6-2 0,6-6 1,5-7-2,5-6 1,11-11 0,10-7 0,8-11 0,14-8 0,9-13 0,14-5 0,11-3 0,4-5 0,6 2 0,3-2 0,2 2 0,-3 9 0,-4 4 1,-6 9-1,-8 5 0,-13 13 0,0 0 0,-13 2 0,-11 14 0,-7 5 1,-12 8-1,-6 6 0,-9 4-1,-3 1 1,-4 2 0,-1-2 1,6-4-2,5-6 1,7-9 0,9-8 0,10-11 0,8-9 0,16-7 0,7-9 0,12-9 0,9-8 0,6-2 0,5 0 0,3 0 0,-3 2 0,0 6 1,-7 5-1,-6 5 0,-8 11 1,-13 13-1,0 0 0,-27 2 1,-1 14-1,-12 8 1,-4 2-1,-12 9-1,-7 2 1,0 0 0,-5 0 0,5-3 0,3-5 0,5-3 0,7-7 0,11-9 0,14-2 0,4-10 0,19 2 1,-2-24-1,18 3 0,2-8 1,11 0-1,2-6 1,4 4-1,-1-1 1,-3 6-1,-2 5 1,-8 5-1,-8 5 1,-13 11-1,0 0 0,-26 11 1,-3 5-1,-8 7 1,-10 6-2,-11 6 1,-2 4-1,-6 3 2,-5 3-2,0-2 1,3 1-1,0-9 1,10-6 1,6-6-1,7-7 0,11-10 0,13-9 0,10-10 0,14-11 0,13-8 0,10-10 0,8-8 0,11-8 0,2 0 0,3-3 1,0 3-1,-3 3 0,-8 7 0,-7 11 1,-11 11-1,-11 7 0,-10 19 0,-18 0 0,-8 19 0,-14 7 1,-12 9-1,-6 7 0,-7 8 0,-6 3-1,-3-1 1,1-1-1,7-7 2,6-4-2,10-8 1,10-11-1,9-8 1,12-10 0,19-3 0,-5-27 0,21 1 0,8-11 0,7-8 0,6-5 1,0-3-1,7 0 0,-4 6 0,-1 2 1,-10 8-1,-8 11 0,-8 7 0,-13 19 0,0 0 0,-26 13 0,-8 14 0,-8 4 0,-8 12 0,-8 7-1,-5 0 1,3 3-1,-4-3 1,7-5-1,7-8 2,8-6-3,8-10 2,10-7 0,14-12 0,10-2 0,2-18 0,14-3 0,8-6-1,4-7 2,7-3-2,1 0 2,1 0-1,-3 6 1,-5 2-1,-5 7 2,-11 9-3,-13 13 2,0 0 0,-11 8-1,-12 16 0,-9 2-1,-10 9 1,-5 4-1,-6 1 1,-2 2-1,0 0 1,0-2-1,5-9 1,6-4 0,4-9 0,11-5 0,11-7 0,7-14 0,11-8 0,13-13 0,14-8 0,9-16 0,12-7 0,10-12 1,10-7-1,5-5 1,6-6-1,2-2 1,4-3 0,-4 5 0,-2 3 0,-6 5-1,-7 8 2,-6 11-2,-15 15 1,-8 9 0,-11 18-2,-16 15 1,-17 17 0,-15 15-1,-12 14 0,-16 13 0,-7 7 0,-9 6 0,-2 6 0,-6-4 0,3-4 0,6-9 1,7-10 0,8-11 0,13-13 0,11-10 0,13-14-1,10-15 1,16-9 0,11-10-1,8-8 1,7-5-1,11-2 1,-3-4 0,6 3 0,-9 6-1,-4 10-1,-6 8 1,-11 8-2,-9 10-2,-14 11-4,-6 13-13,-12 3-10,2 5 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75" units="cm"/>
          <inkml:channel name="Y" type="integer" max="7256" units="cm"/>
          <inkml:channel name="F" type="integer" max="255" units="dev"/>
        </inkml:traceFormat>
        <inkml:channelProperties>
          <inkml:channelProperty channel="X" name="resolution" value="393.67676" units="1/cm"/>
          <inkml:channelProperty channel="Y" name="resolution" value="393.66321" units="1/cm"/>
          <inkml:channelProperty channel="F" name="resolution" value="INF" units="1/dev"/>
        </inkml:channelProperties>
      </inkml:inkSource>
      <inkml:timestamp xml:id="ts0" timeString="2017-07-11T08:18:00.01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1592 46,'0'0'4,"0"0"0,0 0-1,0 0 0,0 0-1,0 0-1,0 0 1,0 0-1,0 0 1,10 0 0,-10 0 1,0 0 0,14 0 0,-14 0 0,15-2 1,-15 2-1,21-3 0,-13 0 0,5 1-1,0-1 0,-2 0 0,2 1 0,-2-1-1,2 0 1,-3 1-1,3-1 0,0 1 1,1-1-1,-1 0 1,-3-2-1,3 0 1,0 2-1,1-2 0,-1 2 0,0-2 0,0-3 0,0 3 0,0-3 0,-2 2 0,4-1 1,-1-1-1,-1 0 0,0-3 0,0 3 0,0-5 0,3 5 0,-3-3-1,0 1 1,3-3-1,0 2 0,-3 1 0,2 2 0,1-6 0,0 4 0,0-1 0,-1-2 0,1 0 0,-3 0 0,3-1 1,0 1-1,2 0 0,-2-3 0,0 3 0,0-3 0,-1 3 0,4 0 0,-4 0 1,1-1-1,0 4 0,0-3 0,-1 2 0,1 0 0,-3-2 1,0 3-1,3-4 0,0 4 0,-3-3 0,3 2 0,-3-2 1,3 0-1,-3-1 0,3 4 0,-1-3 0,1 2 0,-3-2 1,0 2-1,0-2 0,1 3 0,1-4 1,-4 1-1,2 3 0,0-4 1,-2 1-1,2 3 1,-3-4-2,1 1 2,-1 3-1,1-1 0,-3 1 0,2-1 0,-10 11 0,16-16 0,-16 16 0,16-16 0,-16 16 0,13-18 0,-13 18 0,13-13 0,-13 13 0,16-16 0,-16 16 0,13-16 0,-13 16 0,16-16 0,-16 16 0,13-16 0,-13 16 0,15-16 0,-15 16 0,14-16 0,-14 16 0,15-13 0,-15 13 1,16-16-1,-16 16 0,13-13 0,-13 13 0,16-13 0,-16 13 0,16-13 0,-16 13 0,15-13 0,-15 13 0,16-14 0,-16 14 0,19-13 0,-12 5 0,4 3 0,-1-3 0,1 3 1,-1-3-1,1 3 0,-1-3 1,1 0-1,2 2 0,-2-1 1,-1-1-1,1 0 1,-1 0-1,1 0 0,2 0 1,-3 0-1,1 0 1,-1 0-1,1 0 0,-1 3 1,1-3-1,-1 3 1,1-1-1,-1-2 0,-2 3 1,-8 5-1,16-10 1,-16 10-1,16-8 0,-16 8 1,15-8-1,-15 8 0,19-8 0,-19 8 0,16-8 0,-9 5 0,4 1 1,-1-1-1,-2-2 0,3 2 0,-1-2 0,1 2 1,-11 3-1,16-8 0,-16 8 1,15-5-1,-15 5 0,19-5 0,-19 5 0,15-6 1,-15 6-1,14-5 0,-14 5 0,15-3 0,-15 3 0,13-2 0,-13 2 1,11-3-1,-11 3 0,13 0 0,-13 0 0,11 0 0,-11 0 0,10 3 0,-10-3 0,11 0 0,-11 0 0,10 2 0,-10-2 0,0 0 0,13 3 0,-13-3 0,0 0 0,11 8 0,-11-8 0,0 0 0,13 8 0,-13-8 0,8 3 0,-8-3 0,0 0 0,13 10 0,-13-10 0,0 0 0,10 11 0,-10-11 0,0 0 1,11 13-1,-11-13 0,0 0 0,13 13 0,-13-13 0,8 8 0,-8-8 0,0 0 0,8 13 0,-8-13 0,0 0 0,13 13 0,-13-13 0,0 0 0,8 14 0,-8-14 0,8 8 0,-8-8 0,5 10 0,-5-10 0,5 11 0,-5-11 0,8 8 0,-8-8 0,5 10 0,-5-10 0,5 11 0,-5-11 0,6 8 1,-6-8-2,5 10 2,-5-10-1,5 11 0,-5-11 0,3 8 0,-3-8 0,0 0 0,5 13 0,-5-13 0,0 0 0,5 8 0,-5-8 0,0 0 0,0 0 0,6 13 0,-6-13 0,0 0 0,2 11 0,-2-11 0,3 10 0,-3-10 0,0 0 0,2 11 0,-2-11 0,6 8 0,-6-8 0,0 0 0,5 13 0,-5-13 1,0 0-1,5 13 0,-5-13 0,0 0 0,5 11 0,-5-11 0,0 0-1,8 13 1,-8-13 0,0 0 0,8 11 0,-8-11 0,5 10 0,-5-10 1,6 11-1,-6-11 0,8 8 0,-8-8 0,7 10 0,-7-10 0,6 11 0,-6-11 0,8 13 0,-8-13 0,7 10 0,-7-10 0,6 11 0,-6-11 0,8 11 0,-8-11 0,5 10 0,-5-10 0,8 11 0,-8-11 0,8 10 0,-8-10 0,5 11 0,-5-11 0,8 13 0,-8-13 0,8 11 0,-8-11 1,8 10-1,-8-10 0,5 11 0,-5-11 0,8 13 0,-8-13 0,8 16 0,-8-16 0,7 18 1,-1-10-1,-4 3 0,4-1 0,-1-2 0,-3 3 0,4-1 0,-4 1-1,-2-11 1,11 18 0,-11-18 0,8 16 0,-6-5 0,-2-11 0,8 16 0,-3-6 0,-5-10 0,8 16 0,-8-16 0,6 19 0,-4-9 0,1 1 0,2-3 0,-2 5 0,2 0 0,-2-2 0,2 2 0,0 0 0,0 3 0,1-3 0,-1-2 0,0 2 0,3-3 0,-3 4 0,3-1 0,-3-3 1,6 4-1,-3-4 0,0 3 0,2 3 0,1-2 0,-1-1 0,1 0 0,2-3 0,0 1 1,0 2-1,3-5 0,-3 3 0,3-1 0,-1-2 1,1 0-1,-3 0 0,6 3 0,-6-3 0,2 0 0,1-1 0,0 4 1,0-3-1,-1-3 0,-1 6 0,-1-6 0,3 0 1,-6 1-1,6-1 0,-6 0 0,3 0 0,-2 3 0,2-5 0,-2 2 0,-1-2-1,1 2 2,-1-2-1,1 2 0,-1-2 0,1-1 0,-1-2 0,3 3 0,0 2 0,0-5 0,1 6 0,-1-6 0,0 0 0,0 2 0,0 1 0,0 0 0,0-3 0,0 2 0,1-2 0,-1 0 0,0 0 0,3 0 0,-3 3 0,0-3 0,0 2 0,0-2 0,3 3 0,-3-3 0,3 3 0,-3-3 0,3 2 1,-3-2-1,2 3 0,1 0 0,0-3 0,0 2 0,0 1 0,2-3 0,0 3 0,-2-3 0,5 2 0,-5-2 0,2 0 1,-2-2-1,2 2 0,-5 2 0,3-2 0,0 0 0,0 0 0,-1 0 0,1 0 0,3 0 0,-4 0 0,1 0 0,2 0 0,-2 0 0,0-2 0,0 2 0,-1 0 0,-1 0 0,1 0 0,1 0 0,0 0 0,0-3 1,-1 3-1,1 0 0,0 0 0,2-3 0,-2 3 0,0-2 0,-1 2 0,4-3 0,-1 3 0,1-3 0,2 1 1,0-1-1,-3 0 0,6-2 0,-1 0 0,-2 2 1,3-2-1,-3 2 0,0-2 0,0 0 0,0 0 1,0-1-1,0 4 0,0-4 0,3 6 1,-3-5-1,0 2 0,0 1 0,0-1 1,2 3-2,-2-5 2,-2 5-1,2-3 0,0 1 0,0-1 0,0 0 0,0 3 0,0-2 0,0-1 0,2 3 0,1-3 0,0 1 1,-1-1-1,1 3 0,-1-3 0,4 1 0,-4 2 0,4-3 0,-4 3 0,1-3 0,-1 1 0,4-1 0,2 1 0,-6-1 0,6-2 0,-3 2 1,3-2-1,0 2 0,0-2 0,0 2 0,0-2 0,2 0 0,1-1 0,2 1 0,0-3 0,3 0 1,0 0-1,-3 0 0,2 0 0,1-2 1,0 2-1,0 0 0,-1-3 0,-1 1 0,1 2 0,1-3 0,0 1 0,0-1 0,2-2 0,-2 0 0,2 2 1,1 1-1,2-1 0,-3-2 0,0 0 0,1 2 0,-4 1 0,1-4 1,3 1-1,-4 0 0,-2 0 0,1 0 0,-1-1 0,0 1 0,0 3 0,-2-4 0,2 4 0,-3-3 1,3 2-1,-2 0 0,2-2 0,0 3 0,0-1 0,-2-2 0,2 2 0,-3 1 0,1-6 0,-1 3 0,1 0 0,-1-1 0,1-2 0,-3 3 0,2-3 0,1 1 0,2 1 0,-3 1 0,1-3 0,2 0 0,-2 1 0,2-1 0,0 0 0,0-3 0,3 1-1,-3 2 1,0-2 0,-3-1 0,4 1 0,-4-1 0,3 3 0,-2-2 0,2 2 0,-3-3 0,4 4 1,-4-1-1,3 0 0,0-3 0,-2 4 0,2-1 0,0 0 0,0 0 0,0 0 0,3 0 0,0 3 0,-3-3 0,3 3 0,-3-3 0,0 0 0,3 3 0,-3-3 1,-3 0-1,4 3 1,-7-3-1,7 3 0,-7 0 0,4 0 1,-3 0-1,2 5-1,-2-3 1,-3 0 0,1 4 0,-1-4 0,0 3 0,-2 0 0,-1 3 0,-1 0 0,-1-3 0,0 2 0,0 1 0,0 0 0,-3 0 0,0 2 0,1-2 0,2-1 0,-3 4 0,6-1 0,-3 0 0,0 1 1,0-1-1,5 0 0,-2 1 0,-1 2 1,1-3-2,2 1 1,0 2 0,1 2 0,4 1 0,-5-1 0,6 1 0,-3 0 0,2-1 0,-2 1 0,3 0 0,-6-3 0,0 2-1,0-2 1,-2 0 0,0 3 0,-1-3 0,-2 3 0,3 2 0,0-2 1,-1-1-1,1 1 1,-3 2 0,0-2-1,0-1 1,0 1-1,-3 0 0,-2-1 0,0 4 0,2-4 0,-5 4 0,3 1 0,0-1-1,-1-1 1,-1 3 0,1 0 0,-1 0 0,-1 0 0,0 2 0,0 1 0,0-1 0,5 4-1,-2-1 1,0 0-1,2 3 1,-2 0-1,2 0 2,1-1-2,-1-1 1,-2-1 0,0 3-1,-1-3 1,1 3 0,-3-3 0,3 0 0,-3 0 0,0 3 0,0-3 0,-2 1-1,2-1 1,-2 0 0,-1 0 0,1 0 0,-1-2 0,-2 2 0,2-5 0,-10-8 0,14 16 0,-14-16 0,15 16 1,-15-16 0,19 16 0,-9-8 0,-2-3 1,3 3-1,-1 2 0,-2 1 0,-8-11-1,13 16 0,-13-16 0,16 18 0,-11-7 0,3-3 0,0 5 0,0-2 0,0-1 0,0 1-1,-1-1 1,-7-10 0,19 16 0,-9-8 0,-10-8 0,13 13 0,-13-13 0,16 11 0,-16-11 0,13 13 0,-13-13 0,13 11 0,-13-11 0,11 7 0,-11-7 0,13 8 0,-13-8 0,11 8 0,-11-8 0,7 6 0,-7-6 0,11 5 0,-11-5 0,10 5 0,-10-5 0,14 8 0,-14-8 0,10 8 0,-10-8 0,13 5 0,-13-5 0,13 8-1,-13-8 1,11 11 0,-11-11 0,8 10 0,-8-10 0,10 14 0,-10-14 0,11 10 0,-11-10 0,10 8 0,-10-8 0,11 5 0,-11-5 0,8 6 1,-8-6-2,10 2 2,-10-2-2,11 6 1,-11-6 0,7 5 0,-7-5 0,0 0 0,11 5 0,-11-5 0,0 0 0,10 5 0,-10-5-1,0 0 1,11 6 0,-11-6-1,0 0 1,13 10-1,-13-10 0,13 6-1,-13-6-1,13 10-2,-13-10-5,24 5-22,-11-2-5,-2 0 0</inkml:trace>
  <inkml:trace contextRef="#ctx0" brushRef="#br0" timeOffset="1">241 1619 52,'14'-11'7,"4"3"0,3-5 0,5 0-1,6-6 0,2 1-1,8-3-1,2-3 0,6 0 0,-2-2-1,4 2-1,-5-2 0,1 7 0,-9 1-2,-7 4 1,-6 9 0,-8 5 0,-18 0-1,3 21 1,-16 0 0,-6 11 0,-10 5 1,-2 3 0,-6 4 1,-2 1 0,-1-2 1,6-4 0,3-10 0,10-5 1,2-8-2,6-11 0,13-5 0,5-24-1,11-5 0,10-8-1,11-15 0,8-7 0,13-12 0,10-5-1,0-1 1,8-2-1,0 5 0,1 10 0,-9 6 1,-5 13-2,-8 16 1,-10 16 0,-11 13 0,-13 19 0,-11 18 1,-10 13-1,-13 13 0,-8 14 1,-13 5 0,-5 5 0,-6-3 0,-2-2 1,-1-13-1,6-11 1,3-13 0,8-16 0,10-21-1,7-16 0,14-18 0,11-19-1,10-19 1,13-12-2,8-19 1,11-6 0,10-4-1,2-4 1,6 6 0,3 11-1,-6 10 1,-5 16 0,-8 18-1,-8 19 1,-10 24 0,-11 18-1,-18 22 2,-8 15-1,-16 18 0,-15 17 1,-8 10-1,-9 8 1,-12 3-1,0-6 0,-6-8 0,3-10 1,8-16 0,8-15-1,7-22 1,11-19-1,13-23 1,11-19-1,16-21 0,12-18 0,14-19 0,10-13-1,16-8 1,8-5-1,8 3 1,5 2 0,0 13-1,-3 19 1,-7 13-1,-3 18 1,-11 22 0,-10 18-1,-13 24 1,-8 13 0,-13 21 1,-14 13-1,-10 16 1,-13 11-1,-10 8 1,-9 2-1,-7 1 1,-3-6-1,0-8 0,0-13 1,8-16-1,6-13 1,7-19-1,8-20 0,10-17 0,11-18 1,11-18-1,10-12 0,10-15-1,9-5 1,10-5 0,2-1 0,6 6-1,2 10 1,1 9-1,-4 15 1,-4 16-1,-6 10 2,-5 16-1,-8 19 0,-7 13 0,-12 14 0,-7 15 0,-13 10 0,-11 14 1,-7 8-1,-12 5-1,-7-2 1,-2-6 0,-6-5 0,8-16 0,0-11 0,10-15 1,6-19-1,8-18 0,13-17 0,5-15 0,10-18 0,11-14 0,8-16 0,10-12 0,9-7 0,9-1 0,4 2 0,2 10 0,0 11-1,-6 13 0,-4 19 1,-11 18 0,-10 19 0,-9 21-1,-12 16 1,-11 15 0,-11 17 0,-12 15 0,-9 11 1,-10 5-1,-5 2 0,-6 1 0,1-5 0,-1-9 0,9-15 0,4-16 0,11-16 1,8-19-1,21-18 0,0-16 0,16-13 0,10-18 0,11-9 0,5-7 0,8-6 0,2 3 0,4 0 0,-6 11 0,-1 7 0,-9 14-1,-6 10 1,-8 16 0,-7 16 0,-9 13 0,-10 13 0,-8 11 0,-8 11 0,-5 2 0,-2 5 0,-6-2 0,0-3 0,0-5 0,6-11 0,4-10 0,3-8 0,14-16 0,2-8 0,8-16 1,7-8-2,6-5 2,8-8-2,3-5 2,2-1-1,3 4 0,-3 5 0,-3 4-1,-2 9 1,-5 11 0,-6 7 0,-7 14 0,-6 5 0,-8 7 0,-2 9 0,-3 0 0,-5 2-1,3 0 1,-1-2 0,3-6 0,3-7 0,8-6 0,7-10 0,8-6 0,6-7 0,5-9 0,8-2 0,5-5 0,2-3 0,4-1 0,-6 4 0,0 5 0,-6 5 0,-7 8 0,-5 6 0,-6 7 0,-7 8 0,-6 8 0,-8 6 0,-2 7 0,-5 0 1,-6 6-1,3-6 0,-3 1 0,3-9 0,2-5 0,6-10 0,5-11 0,11-11 0,4-10 0,9-5 0,5-6 0,5-3 0,3-1 0,2-4 0,1 6 0,-1 4 0,-5 9 0,-2 3 0,-6 13 0,-5 5 0,-5 10 0,-6 6 0,-2 8 0,-5 0 0,-3 5 0,0-3 0,0 0 0,0-4 0,5-4 0,0-2 0,8-6 0,3-7 0,8-3 0,2-5 0,5-3 0,4-3 0,-1-2 0,2 0 0,1 0 0,-3 2 0,0 3 0,-5 3 0,-2 2 0,-6 6 0,0 2 0,-6 3 0,-2 3 0,-2-1 0,-1 3 0,4-2 1,1-6-1,4 1 0,4-4 1,6-4-1,3-6 0,7 0 0,3-5 1,3-1-1,2 4 0,0-3-1,-5 5 1,-2 0 0,-6 5 0,-5 3 0,-8 8 0,-6 0 0,-4 3 0,-6 2 0,-2 3 0,-1-1 0,-2-1 0,3-1 0,5-3 0,-8-10 0,18 11 0,1-14 0,2-2 0,2-3 0,9-2 0,-1-4 0,3-2 0,6 1 0,-1-1 0,3 3 0,0-1 0,0 1 0,-2 3 0,-4 2-1,4 2 2,-3-2-2,-3 3 1,2 0 0,-1 0 0,-1-6 0,5 0 0,-2 1 0,2-6 0,3 3 0,-8-3-1,1 5 1,-9 1-1,-3 2 1,-7 8 0,-5 3-1,-9 5 1,-4 5 0,-6 3 0,0-1 0,-3 4 0,1-3 0,2-3 0,0-2 0,8-11 1,0 0-1,16 0 0,0-14 1,10-2-1,5-5 0,6-2 0,3-4 0,-1 1-1,0 2 1,-2 3 0,-8 10-1,0 3 1,-11 8 0,-7 6-1,-3 7 1,-8 11 0,-8 2 0,-3 3 0,-2 5 1,-3-2 0,3-3-1,-3-2 1,6-6-1,7-8 1,3-13-1,11 5 0,7-13 0,8-8 0,6-5 0,13-10 0,4-4 0,9-4 0,5-1 0,3-2 0,0 2 0,-1 6-1,-2 7 1,-10 6 0,-6 8 0,-10 8 0,-8 10 0,-14 11 0,-9 5 0,-6 5 0,-11 6 0,-7 5 0,-6 0 0,-5 0 0,0-8 0,-2 0 1,2-10-1,5-3 0,3-11 0,6-10 0,12-11 1,8-5-2,11-6 1,8-10 0,10-5 0,13-6-1,5-2 1,14 3 0,2-4 0,6 7 0,-1 1-1,1 12 1,-6 4 0,-7 11-1,-9 6 1,-13 15 0,-12 11 0,-14 8 0,-16 13 0,-15 8 0,-16 5 0,-11 8 0,-13 3 0,-10-3 1,-3-3-1,0-7 1,6-9-1,4-10 1,14-10-1,13-14 0,13-15 1,18-14-1,19-11 0,18-12 0,19-11 0,18-8 0,13-8 0,15-3-1,9 6 1,5 2 0,0 6-1,-3 10 1,-5 13 0,-10 14 0,-17 15 0,-15 11 0,-15 16 0,-20 19-1,-17 12 1,-24 17 0,-19 7 1,-15 5-1,-13 9 0,-11 0 0,-5-6 0,-3-5 0,3-14 1,8-12-1,10-11 0,10-13 0,14-19 0,19-13 1,12-18-1,16-14 0,19-13-1,12-10 1,17-11 0,15-8 0,13 0 0,8 3 0,8 5 0,5 5 0,-2 11 0,-3 13 0,-8 14 0,-5 15 0,-13 13 0,-11 14 0,-15 10 0,-14 13 0,-13 11 0,-18 8 0,-13 8 0,-19 5 0,-15 0 0,-8 5 0,-11 0 0,-8-5 0,1-5-1,-1-8 2,8-11-2,6-13 2,7-10-1,11-19 0,10-11 0,17-18 0,7-11 0,13-18 0,10-13 0,14-11 0,10-10 0,16-9-1,6 4 1,12 4 0,0 6 0,6 13-1,-6 19 1,-2 18-1,-8 21 0,-11 26 0,-12 19 0,-19 22 1,-14 20-1,-17 19 1,-22 13-1,-13 10 2,-15 3-1,-11-5 1,-11-8 0,-2-15-1,0-14 1,0-27 0,10-18 0,6-26-1,7-22 0,17-18 0,12-21 1,13-21-1,11-19 0,16-7 0,18-9 0,16 0-1,13 3 1,13 11 0,6 8-1,7 15 1,0 19 0,3 18-1,-8 17 1,-10 12 0,-6 16-1,-13 14 1,-13 15-1,-10 16 1,-17 14-1,-15 10 1,-15 10 0,-14 6 0,-16 5 0,-10-2 0,-8-9 0,-5-10 1,-6-13 0,6-19-1,5-16 0,3-20 1,7-14-1,11-19 0,8-15 0,10-13 0,11-19 0,13-8 0,8-13 0,18-11-1,11-2 1,18-6 0,11 3-1,7 8 1,11 5 0,8 9 0,3 15 1,2 13-1,0 13 1,-2 14-1,-6 10 1,-5 8-2,-8 11 2,-8 10-1,-7 11-1,-14 13 2,-8 11-2,-18 15 0,-13 14 0,-16 16 1,-13 10-1,-13 13 1,-16 6 0,-8 5 0,-7-3 0,-6-8 0,0-10 0,3-14 1,5-15-2,5-16 1,13-19 1,6-18-1,10-16 0,13-19 0,11-17 0,10-17-1,14-13 1,12-19 0,14-7-1,13-6 2,13-2-1,7 2 0,12 5 0,7 11 0,0 14 0,-5 18 0,-3 13 0,-8 23 1,-7 14-1,-16 22 0,-16 17 0,-13 22 0,-19 16 0,-18 18-1,-15 13 2,-22 6-2,-13 2 1,-13 0 0,-5-8 0,-8-13 0,3-15 1,2-22 0,3-19-1,10-23 0,8-16 1,11-24-1,13-21 1,10-18-2,14-16 2,18-16-1,15-14 0,17-7 0,15-5 0,13-1 0,14 3 0,12 8 0,-2 14 0,8 15 1,-6 13-1,-7 16 1,-8 16 0,-8 21-1,-11 16 0,-10 22 1,-8 17-1,-18 19 0,-11 16 0,-13 16 0,-13 10 1,-14 14-1,-15 5 0,-8-3 0,-7-8 0,-4-10 0,-2-11 0,3-18-1,2-16 1,11-19 0,7-13 0,6-18 0,8-16 0,8-19 0,12-13 0,9-13 1,10-16-2,8-10 1,16-6-1,13-8 1,13 3 0,5 8 0,8 8 0,8 15-1,0 19 1,-2 19-1,-9 23 1,-10 19-2,-13 21 1,-11 18 1,-18 17-1,-13 12 1,-18 9 1,-14 4-1,-7-4 2,-11-6-1,-3-8-1,0-15 1,-2-14 0,5-18-1,5-19 0,8-18 1,3-14-2,10-15 1,9-14 0,7-7 0,10-9-1,8-2 1,11-2-1,16 4 0,5 3 1,8 9-1,5 9 0,0 9 0,2 13 1,1 10 0,-3 14 1,-11 13 0,-2 10 0,-13 17 0,-5 9-1,-14 17 1,-15 8-1,-17 7-1,-14 6 0,-12 0 1,-2 0-1,-8-11 2,3-13-1,0-16 0,10-18 1,6-16 0,12-27 0,6-15 0,13-17-1,11-15 0,4-10 0,12-12-1,9-2 1,14 1 0,5 4 1,6 8 0,4 6-1,4 15 1,-6 11-1,-6 16 1,-1 11 0,-14 15-2,-8 11 1,-11 13 0,-12 16 0,-6 8 0,-10 5 0,-6 5 0,-10 0 1,-5 1-1,-3-9 1,-2-10-1,4-10 0,1-12 0,3-12 0,4-11 0,3-11 0,11-7 0,3-9-1,4-7 1,3-6-1,9 1 1,1-1-1,4 1 1,2 4 0,2 9-1,-2 2 1,3 11 0,-3 5 0,3 8 0,-6 11 0,0 10 0,-5 5 0,1 14 0,-9 2 0,-3 8 0,-4 6 0,-6 2-1,-5-3 1,-6-2 0,-4-8 0,-1-5 0,-5-9 0,3-10-1,2-10 1,-2-14-1,3-7-1,4-11-2,3-16-4,9 0-12,-1-11-15,5-7-1</inkml:trace>
  <inkml:trace contextRef="#ctx0" brushRef="#br0" timeOffset="2">8381 430 53,'-45'26'25,"0"11"-18,-7 0-5,-1 8-1,-2 3-1,-3 5-2,-2 5 0,0 5 0,-3 6 0,2 0 1,1 4 1,2-4 2,3-5 0,8-12 2,2-4 1,8-16-1,11-11 1,5-19-2,8-10-1,8-13 0,13-10-2,5-12 1,8-4-1,5-11 0,8-6 0,6-2 0,7-2 1,0-1 1,3 3 0,2 8 0,-2 5 0,-5 11 0,-3 10 0,-8 11-1,-10 16 0,-9 15-1,-12 11 0,-13 16 0,-11 11 1,-16 15 0,-8 11 0,-15 8 1,-8 11 1,-9 2 1,-4 0-1,-6-3 1,3-5-1,3-13 1,7-13-2,9-16 0,12-16-1,11-18-1,11-17 0,18-18 0,7-12-1,17-15 0,7-15 1,14-8-1,7-5 1,11-5-1,8-4 0,5 9 1,0 0-1,0 16-1,-5 10 0,-6 18 0,-10 12 0,-10 23 0,-17 15 1,-12 20 0,-19 15 0,-18 16 1,-11 13 1,-18 11 0,-10 2 0,-14 6 1,-5-3-1,-7-8 0,2-7 1,-1-14-1,9-13 0,5-14-1,11-12 1,10-17-2,10-10 1,14-13 0,12-8-1,14-13 0,13-3 1,8-8-1,8 0 1,10-3-1,3 3 1,8 6 0,-3 2 0,3 10-1,-8 6 1,-1 11 0,-9 12 0,-9 9 0,-10 10 1,-10 11-1,-9 7 1,-15 9 1,-2 2-1,-9 3 1,-5 0 1,0-6-1,3-2 0,0-11-1,10-10 1,5-8-1,6-11-1,8-13 0,7-7-1,6-9 1,5-5-1,3-3 0,-1-2 0,6-1 1,-3 6 0,3 8-1,-8 3 0,0 18 1,0 0-2,-10 8 1,-1 10-2,1 11-4,-9-5-8,6 0-18,11 5 1</inkml:trace>
  <inkml:trace contextRef="#ctx0" brushRef="#br0" timeOffset="3">9255 227 64,'-11'10'27,"-7"-2"-18,0-3-8,2 3-1,-2 0-1,-3 5 0,-6 3 0,-4 8 0,-6 5 2,-2 5 0,-9 6 1,1 0 1,-5-1 1,2 1 2,2-8-1,9-6 0,2-13-1,11-5 0,13-18-1,13-11-1,13-11-1,13-10-1,16-9-1,11-9 0,13-1 1,7-3-1,8 9 0,1 2 0,4 14-1,-7 9 1,-8 15 0,-10 12 0,-12 16 0,-14 14 0,-20 15 1,-12 11 0,-21 10 3,-14 11-1,-15 0 2,-6 5 1,-7-7-1,-3-4 1,0-15 0,8-8-1,5-19-1,16-15-1,10-19-1,16-16-2,13-15 1,19-14-2,13-11 1,13-7 0,15-8 0,11 2 0,8 6 1,6 8 0,2 10 0,-6 13 1,-7 14-1,-8 12 1,-11 17 0,-12 13-1,-12 10 1,-12 11-1,-16 11 1,-8 10-1,-16 5 1,-5 6 0,-5 0 0,-11-1 0,-2-4 0,2-11 0,3-8-1,5-11 1,8-13-1,8-13-1,13-8 1,10-13 1,11-8-1,8-6 0,11-4 0,2-4-1,7 1 1,4 2-1,-6 8 0,1 6 0,-9 10 0,-8 13-1,-7 11 2,-13 8-1,-14 13 1,-13 5 0,-13 11 0,-10 8 0,-11 7-1,-13 4 1,-11 4-1,-2-2 0,-5 0 1,-3-8-1,0-10 0,3-11 1,7-14-2,11-12 1,13-14 0,8-18-1,13-11 0,13-10-2,11-6-1,8-10-1,13 8-2,-3-6-2,8 14-1,-3 5 2,3 18 0,-10 9 3,-6 20 2,-8 11 5,-10 13 3,-11 11 4,-10 5 1,-5 14 1,-11-6 0,0 10 0,-10-12-1,10 2-1,-3-16-2,11-5-2,8-16 0,11-8-1,23-21-2,0 0 0,29-24-1,10-2-1,16-9 0,11-7 0,18 0 0,2 0 0,6 2 0,-3 3 1,-2 8-1,-5 3 1,-9 7 1,-10 6 0,-10 5 1,-14 5-1,-8-2 0,-10 8 1,-5-3 0,-5 2-1,-11-2-1,0 0 1,0 0-1,0 0 0,-8 8-1,8-8 1,0 0-1,-13 8-1,13-8 1,0 0 0,-6 11 0,6-11 0,0 0 0,6 13 0,-6-13 2,10 13-1,-10-13 1,19 16 0,-9-8-1,-2 0 1,2 0 0,1 0 0,-11-8-1,18 10 1,-18-10 0,13 6-1,-13-6 0,11 2 1,-11-2-1,13-2 0,-13 2-1,8 0 1,-8 0-1,0 0 1,0 0-1,0 0 0,3 10 1,-3-10 0,-19 13 0,6 1 0,-8-1 0,-3 0-1,-7 0 1,-1 3-1,-2-3 1,0 3-1,0-8 1,5 3 0,6-6-1,2 0 2,10-2-1,11-3-1,0 0 1,-5-16 0,18 0 0,3-2 0,10-6 0,5-5 1,9-6 0,7-4 0,6-9 0,10-5 0,5-2 0,0-6-1,-5-2 0,0-1 0,-5-2-1,-6 6 1,-10 1 0,-10 7 0,-11 4-1,-8 6 1,-10 5 0,-6 8-1,-5 8 1,-10 5-1,-3 8 1,-8 3 0,3 5-1,-8 0 1,2 0 0,1-3 1,2 0-1,5-2 0,6-6 0,2-2 0,11-8 0,2 3 0,11-6 0,5 0-1,5 0 1,6 1 0,5 4-1,0 9 0,0 7 1,0 8-1,-3 8 0,-5 11 0,-3 10 1,-5 9-1,-5 10 1,-5 2 1,-6 8-1,-2 3 1,-6 1 1,-4-1-1,-1-11 1,0-2-1,3-14 0,0-7-1,5-13 1,8-19-1,0 0 0,0 0-1,8-24 1,2 3-1,6-3 1,0 0 0,2 0-1,3 3 1,-2 5 0,-1 6 0,-2 2 0,-3 8 0,-3 8 0,-2 5 0,-5 6 0,-6 7 1,-5 8-1,-5 9 0,-8 4 0,-8 9 1,-5 2 0,-10 2 0,-4 1 0,-1-3-1,-1-5 1,2-8-1,6-8 0,6-11-1,4-7 1,11-11-1,8-5-1,0-6 1,13 3-1,-13-13 0,13 13 1,-8-14 0,8 14 0,-11 0 0,11 0 0,-13 22 1,3-1 0,-1 5 1,3 1-1,-2 2 2,2 0-1,5-6 0,3-1 1,6-12-1,7-7-2,5-14-3,16-7-10,8-17-20,6-15 0</inkml:trace>
  <inkml:trace contextRef="#ctx0" brushRef="#br0" timeOffset="4">1475 768 46,'6'-16'9,"-4"0"-1,1 3-1,-3 0-1,5 0 0,0 0-1,3-1 0,3 1 0,5 3-1,2-6 1,6 3-1,-1-6 0,6 3 0,3-2-1,-1 2 0,-2 0-1,0 3-1,-3 0 0,-5 5 0,-5 0 0,-6 5 0,-10 3-1,0 0 2,0 0-1,-10 5 1,-6 1 0,3-1-1,-3 3 1,3-5 0,-3 2 0,8-5 0,8 0-1,0 0 1,3-16 0,10 5-1,8-7 1,6-3-2,4-6 1,6 1-1,0-3 1,2 0-1,-5 2 0,-2 6 0,-9 3 0,-7 5 0,-16 13 1,3-11-1,-19 19-1,-8 3 1,-15 7 0,-6 6 0,-7 5 0,-9 8 1,-2 2-1,0 4 0,3-4 0,7-2 1,6-2-1,13-4 0,10-4 1,16-6-1,14-8 1,17-5-1,17-5 0,10-3 1,10 0-1,8-6 0,6 1 0,-3 2 0,-3 1 0,-8 2 0,-12 8-1,-12 2 1,-12 6-1,-19 5 1,-13 8 1,-15 6-2,-17 7 1,-10 6 0,-10 4 1,-8 1-1,-6 5 0,3-2 0,3-6 0,5-3 1,11-7-1,10-6 0,10-10 0,14-5 0,12-6 1,6-13-1,27 5 0,4-10 0,6-3 0,5-5 0,3 2 0,2-2 0,-5 2 0,-5 1 0,-11 5 0,-5 2 0,-8 6 0,-13-3 0,3 21-1,-11-3 1,-5 6 0,-3 0 1,-5 5-1,0 3-1,0-1 0,-3-4-3,14-1-8,-1 0-20,16-18-2,14-5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75" units="cm"/>
          <inkml:channel name="Y" type="integer" max="7256" units="cm"/>
          <inkml:channel name="F" type="integer" max="255" units="dev"/>
        </inkml:traceFormat>
        <inkml:channelProperties>
          <inkml:channelProperty channel="X" name="resolution" value="393.67676" units="1/cm"/>
          <inkml:channelProperty channel="Y" name="resolution" value="393.66321" units="1/cm"/>
          <inkml:channelProperty channel="F" name="resolution" value="INF" units="1/dev"/>
        </inkml:channelProperties>
      </inkml:inkSource>
      <inkml:timestamp xml:id="ts0" timeString="2017-07-11T08:18:00.02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52 57,'16'-5'8,"8"0"-1,5 0-2,2 5 1,9 0-2,-1 3 2,6 4-1,-3-4 0,7 7 0,1-6 0,3 6-1,-3-2 0,5 2-2,-3-3 0,1 0-1,-1 3 0,-4-2-1,1 2 0,-7-3 0,0 3 0,-5 0 0,-3-3 0,-5 0 0,-3 1 0,1-3 0,-1 0 1,3-5-1,5 0 1,5-5 0,9-3 1,7-1-1,10-4 1,9-2 0,2-2 0,3 2-1,2 1 0,0 1 0,-7 3-1,-3 0 1,-14 6-1,-7 4 0,-8 0 0,-8 4 0,-10 4-1,-8-1 1,-6 3 0,-2 0 0,-3 2 0,-2 1 1,2-1-1,6 0 0,2-4 1,11-1-1,10-4 1,8-3-1,13-5 0,13-5 1,8-3 0,11-1 0,7-6-1,6 3 1,0 2 0,2 0 0,-5 3 0,-5 4-1,-10 3 1,-12 5-1,-9 0 0,-17 8 0,-9 2 0,-17 2 0,-8 5 0,-10 1 0,-7 1 0,-4 1 0,-5 0 0,6-3 1,2-2-1,5-3 1,3-12 0,29 10 1,3-15-1,15-2 0,8-8 0,13-2 0,6-3 0,10-2 0,0-3-1,5 5 0,-8 1 0,1 4 0,-11 2 1,-8 8-1,-11 1 0,-7 6 0,-14 5 0,-7 1 0,-8 4 0,-6 0 0,-5 6 0,-2-3 0,0 2 0,-3-2 0,5-1 1,3-1-1,8-3 0,2-3 1,8-2-1,8-5 0,6 0 0,7-5 0,3 0 0,5-2 0,0-1 1,0 3-1,0 0 0,-5 0 0,-3 3 0,-2 2 0,-3 2 0,-3 1 0,-4-1 0,-1 3 0,-3 0 0,-2 3 0,5-3 0,0 0 0,0-3 0,8 0 0,6-2 1,4 0-1,6-2 0,8 2 0,4-5 1,7 0-1,6 0 0,4-2 0,5 2-1,-3 0 1,6 2 0,-6-1 0,0 1 0,-5 1 0,-2 2-1,-9 0 1,-2 5 0,-3-3 0,-7 0 0,-6 3 0,-3 0 0,-5 0 0,-5 0 0,-5 0-1,0 0 1,-6-2 0,-2 1 0,3-1 0,-3-1 0,2-2 0,6-2-1,2-1 2,6 1-1,5-5 0,5 2 0,5-5 0,9 0 0,-1 0 0,3 0 0,0-2-1,2 4 1,-5-1 0,1 1 0,-4 1 0,-4 2 0,-4 0 0,-4 0 0,2 3 0,-3-1 0,1 1 0,-1 2 0,4-3-1,4 3 1,6 3 0,4-3 0,7 0 0,4 0 0,6 0 0,4-3 0,9 3 0,3-2 0,-1-1 0,3 3-1,-5-5 1,-6 5 0,-7-2 0,-8-1 0,-14 3 0,-10 0 0,-10 0 0,-14 0 0,-4 0 0,-9 3-1,-5-1 1,-13-2 0,16 5 0,-3-2 1,5-1-1,6 1 0,7-1 0,11 1 0,11-1 0,7-2 0,11 0 0,3-2 0,2-3 0,3 2 0,-1-2 0,-4 0 0,-6 0-1,-2 0 1,-6 0 1,-7 1-1,-9 1 0,-4 1 0,-4 2 0,-7 0 0,-3 2 0,-7 1 0,-6 1-1,0 1 1,-13-5 0,8 13-1,-8-13 1,5 15 0,-5-15 0,8 14 0,3-6 1,7-3-1,8 0 1,11 0-1,8-5 0,10-3 0,8 1 0,5-3 0,8-3 0,0 3 0,0-5 0,0 6 0,-7-4 0,-9 3 0,-7 3 0,-14-1 0,-8 1-1,-10 2 1,-10 0 0,-11 0-1,0 0 1,0 0 0,3 10 0,-3-10 0,-3 12 0,3-12 1,13 15-1,3-10 1,10 5-1,8-5 1,11 2 0,7-2 0,6-3 0,8 1-1,2-3 1,5-3 0,-2 1-1,-5-1 0,0 3-1,-3-5 2,-3 5-1,-10 0-2,-6-2-2,-2 7-4,-7-5-8,-4 2-18,-2 6-1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7D1C9-A33C-494A-A1A4-DF414EBC08C6}" type="datetimeFigureOut">
              <a:rPr lang="en-SG" smtClean="0"/>
              <a:t>11/7/2017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6C519-CDE8-4390-8A94-267B9E4DD62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15015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7D1C9-A33C-494A-A1A4-DF414EBC08C6}" type="datetimeFigureOut">
              <a:rPr lang="en-SG" smtClean="0"/>
              <a:t>11/7/2017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6C519-CDE8-4390-8A94-267B9E4DD62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22660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7D1C9-A33C-494A-A1A4-DF414EBC08C6}" type="datetimeFigureOut">
              <a:rPr lang="en-SG" smtClean="0"/>
              <a:t>11/7/2017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6C519-CDE8-4390-8A94-267B9E4DD62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62770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7D1C9-A33C-494A-A1A4-DF414EBC08C6}" type="datetimeFigureOut">
              <a:rPr lang="en-SG" smtClean="0"/>
              <a:t>11/7/2017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6C519-CDE8-4390-8A94-267B9E4DD62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34435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7D1C9-A33C-494A-A1A4-DF414EBC08C6}" type="datetimeFigureOut">
              <a:rPr lang="en-SG" smtClean="0"/>
              <a:t>11/7/2017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6C519-CDE8-4390-8A94-267B9E4DD62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31655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7D1C9-A33C-494A-A1A4-DF414EBC08C6}" type="datetimeFigureOut">
              <a:rPr lang="en-SG" smtClean="0"/>
              <a:t>11/7/2017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6C519-CDE8-4390-8A94-267B9E4DD62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0497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7D1C9-A33C-494A-A1A4-DF414EBC08C6}" type="datetimeFigureOut">
              <a:rPr lang="en-SG" smtClean="0"/>
              <a:t>11/7/2017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6C519-CDE8-4390-8A94-267B9E4DD62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7565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7D1C9-A33C-494A-A1A4-DF414EBC08C6}" type="datetimeFigureOut">
              <a:rPr lang="en-SG" smtClean="0"/>
              <a:t>11/7/2017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6C519-CDE8-4390-8A94-267B9E4DD62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69751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7D1C9-A33C-494A-A1A4-DF414EBC08C6}" type="datetimeFigureOut">
              <a:rPr lang="en-SG" smtClean="0"/>
              <a:t>11/7/2017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6C519-CDE8-4390-8A94-267B9E4DD62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14431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7D1C9-A33C-494A-A1A4-DF414EBC08C6}" type="datetimeFigureOut">
              <a:rPr lang="en-SG" smtClean="0"/>
              <a:t>11/7/2017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6C519-CDE8-4390-8A94-267B9E4DD62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91002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7D1C9-A33C-494A-A1A4-DF414EBC08C6}" type="datetimeFigureOut">
              <a:rPr lang="en-SG" smtClean="0"/>
              <a:t>11/7/2017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6C519-CDE8-4390-8A94-267B9E4DD62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07014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27D1C9-A33C-494A-A1A4-DF414EBC08C6}" type="datetimeFigureOut">
              <a:rPr lang="en-SG" smtClean="0"/>
              <a:t>11/7/2017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C6C519-CDE8-4390-8A94-267B9E4DD62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67326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6.emf"/><Relationship Id="rId3" Type="http://schemas.openxmlformats.org/officeDocument/2006/relationships/image" Target="../media/image1.emf"/><Relationship Id="rId7" Type="http://schemas.openxmlformats.org/officeDocument/2006/relationships/image" Target="../media/image3.emf"/><Relationship Id="rId12" Type="http://schemas.openxmlformats.org/officeDocument/2006/relationships/customXml" Target="../ink/ink6.xml"/><Relationship Id="rId17" Type="http://schemas.openxmlformats.org/officeDocument/2006/relationships/image" Target="../media/image8.emf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11" Type="http://schemas.openxmlformats.org/officeDocument/2006/relationships/image" Target="../media/image5.emf"/><Relationship Id="rId5" Type="http://schemas.openxmlformats.org/officeDocument/2006/relationships/image" Target="../media/image2.emf"/><Relationship Id="rId15" Type="http://schemas.openxmlformats.org/officeDocument/2006/relationships/image" Target="../media/image7.emf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4.emf"/><Relationship Id="rId14" Type="http://schemas.openxmlformats.org/officeDocument/2006/relationships/customXml" Target="../ink/ink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endParaRPr lang="en-US"/>
          </a:p>
        </p:txBody>
      </p:sp>
      <p:sp>
        <p:nvSpPr>
          <p:cNvPr id="39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endParaRPr lang="en-US"/>
          </a:p>
        </p:txBody>
      </p:sp>
      <p:graphicFrame>
        <p:nvGraphicFramePr>
          <p:cNvPr id="40" name="Table 39"/>
          <p:cNvGraphicFramePr>
            <a:graphicFrameLocks noGrp="1"/>
          </p:cNvGraphicFramePr>
          <p:nvPr/>
        </p:nvGraphicFramePr>
        <p:xfrm>
          <a:off x="381000" y="533400"/>
          <a:ext cx="8305800" cy="50673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8225"/>
                <a:gridCol w="1095375"/>
                <a:gridCol w="981075"/>
                <a:gridCol w="1038225"/>
                <a:gridCol w="1038225"/>
                <a:gridCol w="1038225"/>
                <a:gridCol w="1038225"/>
                <a:gridCol w="1038225"/>
              </a:tblGrid>
              <a:tr h="7239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Inception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Elaboration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dirty="0" smtClean="0"/>
                        <a:t>Construction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7239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Reqts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23900">
                <a:tc>
                  <a:txBody>
                    <a:bodyPr/>
                    <a:lstStyle/>
                    <a:p>
                      <a:r>
                        <a:rPr lang="en-US" dirty="0" smtClean="0"/>
                        <a:t>Analysis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23900">
                <a:tc>
                  <a:txBody>
                    <a:bodyPr/>
                    <a:lstStyle/>
                    <a:p>
                      <a:r>
                        <a:rPr lang="en-US" dirty="0" smtClean="0"/>
                        <a:t>Design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239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Impl</a:t>
                      </a:r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23900">
                <a:tc>
                  <a:txBody>
                    <a:bodyPr/>
                    <a:lstStyle/>
                    <a:p>
                      <a:r>
                        <a:rPr lang="en-US" dirty="0" smtClean="0"/>
                        <a:t>Testing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7239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Iter</a:t>
                      </a:r>
                      <a:r>
                        <a:rPr lang="en-US" dirty="0" smtClean="0"/>
                        <a:t>. 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Iter</a:t>
                      </a:r>
                      <a:r>
                        <a:rPr lang="en-US" dirty="0" smtClean="0"/>
                        <a:t>.</a:t>
                      </a:r>
                      <a:r>
                        <a:rPr lang="en-US" baseline="0" dirty="0" smtClean="0"/>
                        <a:t> 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Iter</a:t>
                      </a:r>
                      <a:r>
                        <a:rPr lang="en-US" dirty="0" smtClean="0"/>
                        <a:t>.</a:t>
                      </a:r>
                      <a:r>
                        <a:rPr lang="en-US" baseline="0" dirty="0" smtClean="0"/>
                        <a:t>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Iter</a:t>
                      </a:r>
                      <a:r>
                        <a:rPr lang="en-US" dirty="0" smtClean="0"/>
                        <a:t>.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Iter</a:t>
                      </a:r>
                      <a:r>
                        <a:rPr lang="en-US" dirty="0" smtClean="0"/>
                        <a:t>.</a:t>
                      </a:r>
                      <a:r>
                        <a:rPr lang="en-US" baseline="0" dirty="0" smtClean="0"/>
                        <a:t> 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Iter</a:t>
                      </a:r>
                      <a:r>
                        <a:rPr lang="en-US" dirty="0" smtClean="0"/>
                        <a:t>. 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Iter</a:t>
                      </a:r>
                      <a:r>
                        <a:rPr lang="en-US" dirty="0" smtClean="0"/>
                        <a:t>. 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1" name="Line Callout 2 40"/>
          <p:cNvSpPr/>
          <p:nvPr/>
        </p:nvSpPr>
        <p:spPr>
          <a:xfrm>
            <a:off x="1981200" y="5943600"/>
            <a:ext cx="990600" cy="533400"/>
          </a:xfrm>
          <a:prstGeom prst="borderCallout2">
            <a:avLst>
              <a:gd name="adj1" fmla="val 25893"/>
              <a:gd name="adj2" fmla="val 104630"/>
              <a:gd name="adj3" fmla="val 23512"/>
              <a:gd name="adj4" fmla="val 127778"/>
              <a:gd name="adj5" fmla="val -58929"/>
              <a:gd name="adj6" fmla="val 157037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Proposal</a:t>
            </a:r>
            <a:endParaRPr lang="en-US" dirty="0"/>
          </a:p>
        </p:txBody>
      </p:sp>
      <p:sp>
        <p:nvSpPr>
          <p:cNvPr id="42" name="Line Callout 2 41"/>
          <p:cNvSpPr/>
          <p:nvPr/>
        </p:nvSpPr>
        <p:spPr>
          <a:xfrm>
            <a:off x="4495800" y="6019800"/>
            <a:ext cx="685800" cy="533400"/>
          </a:xfrm>
          <a:prstGeom prst="borderCallout2">
            <a:avLst>
              <a:gd name="adj1" fmla="val 25893"/>
              <a:gd name="adj2" fmla="val 104630"/>
              <a:gd name="adj3" fmla="val 23512"/>
              <a:gd name="adj4" fmla="val 127778"/>
              <a:gd name="adj5" fmla="val -58929"/>
              <a:gd name="adj6" fmla="val 157037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V0.1</a:t>
            </a:r>
            <a:endParaRPr lang="en-US" dirty="0"/>
          </a:p>
        </p:txBody>
      </p:sp>
      <p:sp>
        <p:nvSpPr>
          <p:cNvPr id="43" name="Line Callout 2 42"/>
          <p:cNvSpPr/>
          <p:nvPr/>
        </p:nvSpPr>
        <p:spPr>
          <a:xfrm>
            <a:off x="7620000" y="5943600"/>
            <a:ext cx="685800" cy="533400"/>
          </a:xfrm>
          <a:prstGeom prst="borderCallout2">
            <a:avLst>
              <a:gd name="adj1" fmla="val 25893"/>
              <a:gd name="adj2" fmla="val 104630"/>
              <a:gd name="adj3" fmla="val 23512"/>
              <a:gd name="adj4" fmla="val 127778"/>
              <a:gd name="adj5" fmla="val -58929"/>
              <a:gd name="adj6" fmla="val 157037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V0.2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4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511300" y="1462088"/>
              <a:ext cx="6054725" cy="544512"/>
            </p14:xfrm>
          </p:contentPart>
        </mc:Choice>
        <mc:Fallback>
          <p:pic>
            <p:nvPicPr>
              <p:cNvPr id="44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06260" y="1451291"/>
                <a:ext cx="6070925" cy="5661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5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185988" y="1930400"/>
              <a:ext cx="6489700" cy="1477963"/>
            </p14:xfrm>
          </p:contentPart>
        </mc:Choice>
        <mc:Fallback>
          <p:pic>
            <p:nvPicPr>
              <p:cNvPr id="45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80948" y="1921399"/>
                <a:ext cx="6500860" cy="14963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6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987675" y="2957513"/>
              <a:ext cx="5700713" cy="430212"/>
            </p14:xfrm>
          </p:contentPart>
        </mc:Choice>
        <mc:Fallback>
          <p:pic>
            <p:nvPicPr>
              <p:cNvPr id="46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982635" y="2944902"/>
                <a:ext cx="5714033" cy="44786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47" name="Ink 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079750" y="2990850"/>
              <a:ext cx="5295900" cy="484188"/>
            </p14:xfrm>
          </p:contentPart>
        </mc:Choice>
        <mc:Fallback>
          <p:pic>
            <p:nvPicPr>
              <p:cNvPr id="47" name="Ink 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072550" y="2979330"/>
                <a:ext cx="5309580" cy="5072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48" name="Ink 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878138" y="3268663"/>
              <a:ext cx="5846762" cy="1616075"/>
            </p14:xfrm>
          </p:contentPart>
        </mc:Choice>
        <mc:Fallback>
          <p:pic>
            <p:nvPicPr>
              <p:cNvPr id="48" name="Ink 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867338" y="3257863"/>
                <a:ext cx="5868722" cy="163839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49" name="Ink 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648075" y="3575050"/>
              <a:ext cx="5064125" cy="646113"/>
            </p14:xfrm>
          </p:contentPart>
        </mc:Choice>
        <mc:Fallback>
          <p:pic>
            <p:nvPicPr>
              <p:cNvPr id="49" name="Ink 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643035" y="3562092"/>
                <a:ext cx="5077085" cy="66951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50" name="Ink 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741863" y="4248150"/>
              <a:ext cx="3946525" cy="652463"/>
            </p14:xfrm>
          </p:contentPart>
        </mc:Choice>
        <mc:Fallback>
          <p:pic>
            <p:nvPicPr>
              <p:cNvPr id="50" name="Ink 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735743" y="4235194"/>
                <a:ext cx="3958405" cy="6769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51" name="Ink 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778250" y="4098925"/>
              <a:ext cx="4743450" cy="73025"/>
            </p14:xfrm>
          </p:contentPart>
        </mc:Choice>
        <mc:Fallback>
          <p:pic>
            <p:nvPicPr>
              <p:cNvPr id="51" name="Ink 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772850" y="4087054"/>
                <a:ext cx="4755330" cy="9604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502205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33</Words>
  <Application>Microsoft Office PowerPoint</Application>
  <PresentationFormat>On-screen Show (4:3)</PresentationFormat>
  <Paragraphs>18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Rebekah Low</dc:creator>
  <cp:lastModifiedBy>Rebekah Low</cp:lastModifiedBy>
  <cp:revision>5</cp:revision>
  <dcterms:created xsi:type="dcterms:W3CDTF">2017-07-11T07:53:36Z</dcterms:created>
  <dcterms:modified xsi:type="dcterms:W3CDTF">2017-07-11T08:20:29Z</dcterms:modified>
</cp:coreProperties>
</file>