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3"/>
          <p:cNvSpPr txBox="1">
            <a:spLocks/>
          </p:cNvSpPr>
          <p:nvPr/>
        </p:nvSpPr>
        <p:spPr>
          <a:xfrm>
            <a:off x="457200" y="1219200"/>
            <a:ext cx="29718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Activity: product purchase</a:t>
            </a:r>
            <a:endParaRPr lang="en-US" sz="1800" dirty="0"/>
          </a:p>
        </p:txBody>
      </p:sp>
      <p:sp>
        <p:nvSpPr>
          <p:cNvPr id="31" name="Rounded Rectangle 30"/>
          <p:cNvSpPr/>
          <p:nvPr/>
        </p:nvSpPr>
        <p:spPr>
          <a:xfrm>
            <a:off x="1371600" y="175260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1790700" y="2667000"/>
            <a:ext cx="533400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67000" y="3429000"/>
            <a:ext cx="7620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7200" y="1981200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4" idx="6"/>
            <a:endCxn id="31" idx="1"/>
          </p:cNvCxnSpPr>
          <p:nvPr/>
        </p:nvCxnSpPr>
        <p:spPr>
          <a:xfrm>
            <a:off x="609600" y="2057400"/>
            <a:ext cx="762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2"/>
            <a:endCxn id="32" idx="0"/>
          </p:cNvCxnSpPr>
          <p:nvPr/>
        </p:nvCxnSpPr>
        <p:spPr>
          <a:xfrm rot="5400000">
            <a:off x="1905000" y="251460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0"/>
          </p:cNvCxnSpPr>
          <p:nvPr/>
        </p:nvCxnSpPr>
        <p:spPr>
          <a:xfrm>
            <a:off x="2324100" y="2933700"/>
            <a:ext cx="723900" cy="4953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9"/>
          <p:cNvGrpSpPr/>
          <p:nvPr/>
        </p:nvGrpSpPr>
        <p:grpSpPr>
          <a:xfrm>
            <a:off x="381000" y="4457700"/>
            <a:ext cx="152400" cy="152400"/>
            <a:chOff x="3048000" y="6096000"/>
            <a:chExt cx="152400" cy="152400"/>
          </a:xfrm>
        </p:grpSpPr>
        <p:sp>
          <p:nvSpPr>
            <p:cNvPr id="39" name="Oval 38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Elbow Connector 40"/>
          <p:cNvCxnSpPr>
            <a:endCxn id="39" idx="6"/>
          </p:cNvCxnSpPr>
          <p:nvPr/>
        </p:nvCxnSpPr>
        <p:spPr>
          <a:xfrm rot="10800000">
            <a:off x="533400" y="4533900"/>
            <a:ext cx="381000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648200" y="801468"/>
            <a:ext cx="4267200" cy="3886202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200" y="801470"/>
            <a:ext cx="4267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 alternative paths in ADs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4495800" y="4611469"/>
            <a:ext cx="2743200" cy="646331"/>
          </a:xfrm>
          <a:prstGeom prst="borderCallout2">
            <a:avLst>
              <a:gd name="adj1" fmla="val -3371"/>
              <a:gd name="adj2" fmla="val 74264"/>
              <a:gd name="adj3" fmla="val -38084"/>
              <a:gd name="adj4" fmla="val 74452"/>
              <a:gd name="adj5" fmla="val -98807"/>
              <a:gd name="adj6" fmla="val 919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merge node </a:t>
            </a:r>
            <a:r>
              <a:rPr lang="en-US" dirty="0" smtClean="0">
                <a:solidFill>
                  <a:schemeClr val="tx1"/>
                </a:solidFill>
              </a:rPr>
              <a:t>(denotes the end of alternative paths)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62200" y="2554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[Customer likes product]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58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[else]</a:t>
            </a:r>
            <a:endParaRPr lang="en-US" dirty="0"/>
          </a:p>
        </p:txBody>
      </p:sp>
      <p:sp>
        <p:nvSpPr>
          <p:cNvPr id="47" name="Flowchart: Decision 46"/>
          <p:cNvSpPr/>
          <p:nvPr/>
        </p:nvSpPr>
        <p:spPr>
          <a:xfrm>
            <a:off x="914400" y="4267200"/>
            <a:ext cx="533400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33" idx="2"/>
            <a:endCxn id="47" idx="3"/>
          </p:cNvCxnSpPr>
          <p:nvPr/>
        </p:nvCxnSpPr>
        <p:spPr>
          <a:xfrm rot="5400000">
            <a:off x="2000250" y="3486150"/>
            <a:ext cx="495300" cy="1600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2" idx="1"/>
            <a:endCxn id="47" idx="0"/>
          </p:cNvCxnSpPr>
          <p:nvPr/>
        </p:nvCxnSpPr>
        <p:spPr>
          <a:xfrm rot="10800000" flipV="1">
            <a:off x="1181100" y="2933700"/>
            <a:ext cx="6096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6934200" y="1970901"/>
            <a:ext cx="533400" cy="533400"/>
          </a:xfrm>
          <a:prstGeom prst="flowChartDecision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543800" y="2732901"/>
            <a:ext cx="1104900" cy="6096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Elbow Connector 13"/>
          <p:cNvCxnSpPr>
            <a:stCxn id="50" idx="3"/>
            <a:endCxn id="51" idx="0"/>
          </p:cNvCxnSpPr>
          <p:nvPr/>
        </p:nvCxnSpPr>
        <p:spPr>
          <a:xfrm>
            <a:off x="7467600" y="2237601"/>
            <a:ext cx="62865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5562600" y="187410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[condition 1]</a:t>
            </a:r>
            <a:endParaRPr lang="en-US" dirty="0"/>
          </a:p>
        </p:txBody>
      </p:sp>
      <p:cxnSp>
        <p:nvCxnSpPr>
          <p:cNvPr id="54" name="Elbow Connector 57"/>
          <p:cNvCxnSpPr>
            <a:stCxn id="51" idx="2"/>
            <a:endCxn id="58" idx="3"/>
          </p:cNvCxnSpPr>
          <p:nvPr/>
        </p:nvCxnSpPr>
        <p:spPr>
          <a:xfrm rot="5400000">
            <a:off x="7553325" y="3256776"/>
            <a:ext cx="457200" cy="6286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5" name="Elbow Connector 61"/>
          <p:cNvCxnSpPr>
            <a:stCxn id="50" idx="1"/>
            <a:endCxn id="57" idx="0"/>
          </p:cNvCxnSpPr>
          <p:nvPr/>
        </p:nvCxnSpPr>
        <p:spPr>
          <a:xfrm rot="10800000" flipV="1">
            <a:off x="6419850" y="2237601"/>
            <a:ext cx="51435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7391400" y="18741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[condition 2]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867400" y="2771001"/>
            <a:ext cx="1104900" cy="6096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Flowchart: Decision 57"/>
          <p:cNvSpPr/>
          <p:nvPr/>
        </p:nvSpPr>
        <p:spPr>
          <a:xfrm>
            <a:off x="6934200" y="3533001"/>
            <a:ext cx="533400" cy="533400"/>
          </a:xfrm>
          <a:prstGeom prst="flowChartDecision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7"/>
          <p:cNvCxnSpPr>
            <a:stCxn id="57" idx="2"/>
            <a:endCxn id="58" idx="1"/>
          </p:cNvCxnSpPr>
          <p:nvPr/>
        </p:nvCxnSpPr>
        <p:spPr>
          <a:xfrm rot="16200000" flipH="1">
            <a:off x="6467475" y="3332976"/>
            <a:ext cx="419100" cy="514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Elbow Connector 59"/>
          <p:cNvCxnSpPr/>
          <p:nvPr/>
        </p:nvCxnSpPr>
        <p:spPr>
          <a:xfrm rot="5400000">
            <a:off x="7048500" y="4218007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7086600" y="1829375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2" name="Line Callout 2 61"/>
          <p:cNvSpPr/>
          <p:nvPr/>
        </p:nvSpPr>
        <p:spPr>
          <a:xfrm>
            <a:off x="3276600" y="1295400"/>
            <a:ext cx="2971800" cy="646331"/>
          </a:xfrm>
          <a:prstGeom prst="borderCallout2">
            <a:avLst>
              <a:gd name="adj1" fmla="val 16524"/>
              <a:gd name="adj2" fmla="val 100097"/>
              <a:gd name="adj3" fmla="val 21004"/>
              <a:gd name="adj4" fmla="val 111546"/>
              <a:gd name="adj5" fmla="val 107584"/>
              <a:gd name="adj6" fmla="val 12801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branch node </a:t>
            </a:r>
            <a:r>
              <a:rPr lang="en-US" dirty="0" smtClean="0">
                <a:solidFill>
                  <a:schemeClr val="tx1"/>
                </a:solidFill>
              </a:rPr>
              <a:t>(denotes  the start of alternative paths)</a:t>
            </a:r>
          </a:p>
        </p:txBody>
      </p:sp>
      <p:sp>
        <p:nvSpPr>
          <p:cNvPr id="63" name="Line Callout 2 62"/>
          <p:cNvSpPr/>
          <p:nvPr/>
        </p:nvSpPr>
        <p:spPr>
          <a:xfrm>
            <a:off x="4495800" y="2489537"/>
            <a:ext cx="990600" cy="369332"/>
          </a:xfrm>
          <a:prstGeom prst="borderCallout2">
            <a:avLst>
              <a:gd name="adj1" fmla="val 17884"/>
              <a:gd name="adj2" fmla="val 100496"/>
              <a:gd name="adj3" fmla="val 16670"/>
              <a:gd name="adj4" fmla="val 108519"/>
              <a:gd name="adj5" fmla="val -65096"/>
              <a:gd name="adj6" fmla="val 13686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guard </a:t>
            </a:r>
          </a:p>
        </p:txBody>
      </p: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2017-07-13T05:25:05Z</dcterms:created>
  <dcterms:modified xsi:type="dcterms:W3CDTF">2017-07-13T05:27:54Z</dcterms:modified>
</cp:coreProperties>
</file>