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utoShape 108"/>
          <p:cNvSpPr>
            <a:spLocks noChangeArrowheads="1"/>
          </p:cNvSpPr>
          <p:nvPr/>
        </p:nvSpPr>
        <p:spPr bwMode="auto">
          <a:xfrm>
            <a:off x="6210300" y="3416105"/>
            <a:ext cx="1676400" cy="381000"/>
          </a:xfrm>
          <a:prstGeom prst="round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MS marks cell</a:t>
            </a:r>
            <a:endParaRPr lang="en-US" sz="1400" i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5" name="AutoShape 111"/>
          <p:cNvSpPr>
            <a:spLocks noChangeArrowheads="1"/>
          </p:cNvSpPr>
          <p:nvPr/>
        </p:nvSpPr>
        <p:spPr bwMode="auto">
          <a:xfrm>
            <a:off x="1790700" y="2974666"/>
            <a:ext cx="381000" cy="381000"/>
          </a:xfrm>
          <a:prstGeom prst="diamond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 sz="1400">
              <a:latin typeface="Calibri" pitchFamily="34" charset="0"/>
            </a:endParaRPr>
          </a:p>
        </p:txBody>
      </p:sp>
      <p:sp>
        <p:nvSpPr>
          <p:cNvPr id="66" name="AutoShape 121"/>
          <p:cNvSpPr>
            <a:spLocks noChangeArrowheads="1"/>
          </p:cNvSpPr>
          <p:nvPr/>
        </p:nvSpPr>
        <p:spPr bwMode="auto">
          <a:xfrm>
            <a:off x="190500" y="3416105"/>
            <a:ext cx="1524000" cy="381000"/>
          </a:xfrm>
          <a:prstGeom prst="round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MS clears cell</a:t>
            </a:r>
          </a:p>
        </p:txBody>
      </p:sp>
      <p:sp>
        <p:nvSpPr>
          <p:cNvPr id="67" name="AutoShape 128"/>
          <p:cNvSpPr>
            <a:spLocks noChangeArrowheads="1"/>
          </p:cNvSpPr>
          <p:nvPr/>
        </p:nvSpPr>
        <p:spPr bwMode="auto">
          <a:xfrm>
            <a:off x="4610100" y="4578155"/>
            <a:ext cx="304800" cy="2286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>
              <a:latin typeface="Calibri" pitchFamily="34" charset="0"/>
            </a:endParaRPr>
          </a:p>
        </p:txBody>
      </p:sp>
      <p:sp>
        <p:nvSpPr>
          <p:cNvPr id="68" name="AutoShape 108"/>
          <p:cNvSpPr>
            <a:spLocks noChangeArrowheads="1"/>
          </p:cNvSpPr>
          <p:nvPr/>
        </p:nvSpPr>
        <p:spPr bwMode="auto">
          <a:xfrm>
            <a:off x="3333750" y="2911611"/>
            <a:ext cx="1257300" cy="507111"/>
          </a:xfrm>
          <a:prstGeom prst="round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MS indicates Game Lost</a:t>
            </a:r>
          </a:p>
        </p:txBody>
      </p:sp>
      <p:sp>
        <p:nvSpPr>
          <p:cNvPr id="69" name="Text Box 119"/>
          <p:cNvSpPr txBox="1">
            <a:spLocks noChangeArrowheads="1"/>
          </p:cNvSpPr>
          <p:nvPr/>
        </p:nvSpPr>
        <p:spPr bwMode="auto">
          <a:xfrm>
            <a:off x="2324100" y="2920805"/>
            <a:ext cx="7620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[Mined]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70" name="Text Box 119"/>
          <p:cNvSpPr txBox="1">
            <a:spLocks noChangeArrowheads="1"/>
          </p:cNvSpPr>
          <p:nvPr/>
        </p:nvSpPr>
        <p:spPr bwMode="auto">
          <a:xfrm>
            <a:off x="647700" y="2920805"/>
            <a:ext cx="10668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[Mine-free]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71" name="Text Box 119"/>
          <p:cNvSpPr txBox="1">
            <a:spLocks noChangeArrowheads="1"/>
          </p:cNvSpPr>
          <p:nvPr/>
        </p:nvSpPr>
        <p:spPr bwMode="auto">
          <a:xfrm>
            <a:off x="5295900" y="4482905"/>
            <a:ext cx="1066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</a:t>
            </a:r>
            <a:r>
              <a:rPr lang="en-CA" sz="1400" i="1" dirty="0" smtClean="0">
                <a:latin typeface="Calibri" pitchFamily="34" charset="0"/>
              </a:rPr>
              <a:t>More cells </a:t>
            </a:r>
            <a:br>
              <a:rPr lang="en-CA" sz="1400" i="1" dirty="0" smtClean="0">
                <a:latin typeface="Calibri" pitchFamily="34" charset="0"/>
              </a:rPr>
            </a:br>
            <a:r>
              <a:rPr lang="en-CA" sz="1400" i="1" dirty="0" smtClean="0">
                <a:latin typeface="Calibri" pitchFamily="34" charset="0"/>
              </a:rPr>
              <a:t>to deduce</a:t>
            </a:r>
            <a:r>
              <a:rPr lang="en-US" sz="1400" i="1" dirty="0" smtClean="0">
                <a:latin typeface="Calibri" pitchFamily="34" charset="0"/>
              </a:rPr>
              <a:t>]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72" name="Text Box 119"/>
          <p:cNvSpPr txBox="1">
            <a:spLocks noChangeArrowheads="1"/>
          </p:cNvSpPr>
          <p:nvPr/>
        </p:nvSpPr>
        <p:spPr bwMode="auto">
          <a:xfrm>
            <a:off x="3771900" y="4484051"/>
            <a:ext cx="8382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[All cells deduced]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73" name="AutoShape 128"/>
          <p:cNvSpPr>
            <a:spLocks noChangeArrowheads="1"/>
          </p:cNvSpPr>
          <p:nvPr/>
        </p:nvSpPr>
        <p:spPr bwMode="auto">
          <a:xfrm>
            <a:off x="2220087" y="4441435"/>
            <a:ext cx="1198626" cy="502040"/>
          </a:xfrm>
          <a:prstGeom prst="round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MS indicates Game Won</a:t>
            </a:r>
          </a:p>
        </p:txBody>
      </p:sp>
      <p:cxnSp>
        <p:nvCxnSpPr>
          <p:cNvPr id="74" name="Shape 66"/>
          <p:cNvCxnSpPr>
            <a:stCxn id="67" idx="1"/>
            <a:endCxn id="73" idx="3"/>
          </p:cNvCxnSpPr>
          <p:nvPr/>
        </p:nvCxnSpPr>
        <p:spPr>
          <a:xfrm rot="10800000">
            <a:off x="3418714" y="4692455"/>
            <a:ext cx="1191387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Text Box 118"/>
          <p:cNvSpPr txBox="1">
            <a:spLocks noChangeArrowheads="1"/>
          </p:cNvSpPr>
          <p:nvPr/>
        </p:nvSpPr>
        <p:spPr bwMode="auto">
          <a:xfrm>
            <a:off x="2476500" y="3581661"/>
            <a:ext cx="12954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400" i="1" dirty="0" smtClean="0">
                <a:latin typeface="Calibri" pitchFamily="34" charset="0"/>
              </a:rPr>
              <a:t>(Game over)</a:t>
            </a:r>
            <a:endParaRPr lang="en-US" sz="1400" i="1" dirty="0">
              <a:latin typeface="Calibri" pitchFamily="34" charset="0"/>
            </a:endParaRPr>
          </a:p>
        </p:txBody>
      </p:sp>
      <p:cxnSp>
        <p:nvCxnSpPr>
          <p:cNvPr id="76" name="Shape 20"/>
          <p:cNvCxnSpPr>
            <a:stCxn id="102" idx="2"/>
            <a:endCxn id="65" idx="0"/>
          </p:cNvCxnSpPr>
          <p:nvPr/>
        </p:nvCxnSpPr>
        <p:spPr>
          <a:xfrm rot="16200000" flipH="1">
            <a:off x="1735835" y="2729301"/>
            <a:ext cx="485662" cy="50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7" name="Shape 21"/>
          <p:cNvCxnSpPr>
            <a:stCxn id="104" idx="2"/>
            <a:endCxn id="87" idx="0"/>
          </p:cNvCxnSpPr>
          <p:nvPr/>
        </p:nvCxnSpPr>
        <p:spPr>
          <a:xfrm rot="16200000" flipH="1">
            <a:off x="5704760" y="2735825"/>
            <a:ext cx="472961" cy="4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hape 57"/>
          <p:cNvCxnSpPr>
            <a:stCxn id="103" idx="1"/>
            <a:endCxn id="102" idx="3"/>
          </p:cNvCxnSpPr>
          <p:nvPr/>
        </p:nvCxnSpPr>
        <p:spPr>
          <a:xfrm rot="10800000">
            <a:off x="2719082" y="2304060"/>
            <a:ext cx="1109968" cy="12700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4610100" y="3949505"/>
            <a:ext cx="304800" cy="228600"/>
          </a:xfrm>
          <a:prstGeom prst="diamond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80" name="Shape 57"/>
          <p:cNvCxnSpPr>
            <a:stCxn id="64" idx="2"/>
            <a:endCxn id="79" idx="3"/>
          </p:cNvCxnSpPr>
          <p:nvPr/>
        </p:nvCxnSpPr>
        <p:spPr>
          <a:xfrm rot="5400000">
            <a:off x="5848350" y="2863655"/>
            <a:ext cx="266700" cy="2133600"/>
          </a:xfrm>
          <a:prstGeom prst="bentConnector2">
            <a:avLst/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hape 71"/>
          <p:cNvCxnSpPr>
            <a:stCxn id="79" idx="2"/>
            <a:endCxn id="67" idx="0"/>
          </p:cNvCxnSpPr>
          <p:nvPr/>
        </p:nvCxnSpPr>
        <p:spPr>
          <a:xfrm rot="5400000">
            <a:off x="4562475" y="4378130"/>
            <a:ext cx="40005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hape 75"/>
          <p:cNvCxnSpPr>
            <a:stCxn id="67" idx="3"/>
            <a:endCxn id="107" idx="3"/>
          </p:cNvCxnSpPr>
          <p:nvPr/>
        </p:nvCxnSpPr>
        <p:spPr>
          <a:xfrm flipH="1" flipV="1">
            <a:off x="4251995" y="1463936"/>
            <a:ext cx="662905" cy="3228519"/>
          </a:xfrm>
          <a:prstGeom prst="bentConnector3">
            <a:avLst>
              <a:gd name="adj1" fmla="val -502716"/>
            </a:avLst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hape 78"/>
          <p:cNvCxnSpPr>
            <a:stCxn id="68" idx="2"/>
            <a:endCxn id="96" idx="0"/>
          </p:cNvCxnSpPr>
          <p:nvPr/>
        </p:nvCxnSpPr>
        <p:spPr>
          <a:xfrm rot="5400000">
            <a:off x="3849409" y="3531713"/>
            <a:ext cx="22598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hape 81"/>
          <p:cNvCxnSpPr>
            <a:stCxn id="73" idx="1"/>
            <a:endCxn id="99" idx="6"/>
          </p:cNvCxnSpPr>
          <p:nvPr/>
        </p:nvCxnSpPr>
        <p:spPr>
          <a:xfrm rot="10800000">
            <a:off x="1943101" y="4692455"/>
            <a:ext cx="276987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65" idx="3"/>
            <a:endCxn id="68" idx="1"/>
          </p:cNvCxnSpPr>
          <p:nvPr/>
        </p:nvCxnSpPr>
        <p:spPr>
          <a:xfrm>
            <a:off x="2171700" y="3165166"/>
            <a:ext cx="116205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6" name="Shape 30"/>
          <p:cNvCxnSpPr>
            <a:stCxn id="65" idx="1"/>
            <a:endCxn id="66" idx="0"/>
          </p:cNvCxnSpPr>
          <p:nvPr/>
        </p:nvCxnSpPr>
        <p:spPr>
          <a:xfrm rot="10800000" flipV="1">
            <a:off x="952500" y="3165165"/>
            <a:ext cx="838200" cy="250939"/>
          </a:xfrm>
          <a:prstGeom prst="bentConnector2">
            <a:avLst/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87" name="AutoShape 111"/>
          <p:cNvSpPr>
            <a:spLocks noChangeArrowheads="1"/>
          </p:cNvSpPr>
          <p:nvPr/>
        </p:nvSpPr>
        <p:spPr bwMode="auto">
          <a:xfrm>
            <a:off x="5753100" y="2974666"/>
            <a:ext cx="381000" cy="381000"/>
          </a:xfrm>
          <a:prstGeom prst="diamond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8" name="Text Box 119"/>
          <p:cNvSpPr txBox="1">
            <a:spLocks noChangeArrowheads="1"/>
          </p:cNvSpPr>
          <p:nvPr/>
        </p:nvSpPr>
        <p:spPr bwMode="auto">
          <a:xfrm>
            <a:off x="6362700" y="2844605"/>
            <a:ext cx="7620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[Mined]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89" name="Text Box 119"/>
          <p:cNvSpPr txBox="1">
            <a:spLocks noChangeArrowheads="1"/>
          </p:cNvSpPr>
          <p:nvPr/>
        </p:nvSpPr>
        <p:spPr bwMode="auto">
          <a:xfrm>
            <a:off x="4686300" y="2844605"/>
            <a:ext cx="10668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[Mine-free]</a:t>
            </a:r>
            <a:endParaRPr lang="en-US" sz="1400" i="1" dirty="0">
              <a:latin typeface="Calibri" pitchFamily="34" charset="0"/>
            </a:endParaRPr>
          </a:p>
        </p:txBody>
      </p:sp>
      <p:cxnSp>
        <p:nvCxnSpPr>
          <p:cNvPr id="90" name="Shape 52"/>
          <p:cNvCxnSpPr>
            <a:stCxn id="87" idx="1"/>
            <a:endCxn id="68" idx="3"/>
          </p:cNvCxnSpPr>
          <p:nvPr/>
        </p:nvCxnSpPr>
        <p:spPr>
          <a:xfrm rot="10800000" flipV="1">
            <a:off x="4591050" y="3165165"/>
            <a:ext cx="116205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Shape 35"/>
          <p:cNvCxnSpPr>
            <a:stCxn id="87" idx="3"/>
            <a:endCxn id="64" idx="0"/>
          </p:cNvCxnSpPr>
          <p:nvPr/>
        </p:nvCxnSpPr>
        <p:spPr>
          <a:xfrm>
            <a:off x="6134100" y="3165166"/>
            <a:ext cx="914400" cy="250939"/>
          </a:xfrm>
          <a:prstGeom prst="bentConnector2">
            <a:avLst/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Shape 71"/>
          <p:cNvCxnSpPr>
            <a:stCxn id="66" idx="2"/>
            <a:endCxn id="79" idx="1"/>
          </p:cNvCxnSpPr>
          <p:nvPr/>
        </p:nvCxnSpPr>
        <p:spPr>
          <a:xfrm rot="16200000" flipH="1">
            <a:off x="2647950" y="2101655"/>
            <a:ext cx="266700" cy="3657600"/>
          </a:xfrm>
          <a:prstGeom prst="bentConnector2">
            <a:avLst/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3" name="Text Box 118"/>
          <p:cNvSpPr txBox="1">
            <a:spLocks noChangeArrowheads="1"/>
          </p:cNvSpPr>
          <p:nvPr/>
        </p:nvSpPr>
        <p:spPr bwMode="auto">
          <a:xfrm>
            <a:off x="495301" y="4578155"/>
            <a:ext cx="12954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400" i="1" dirty="0" smtClean="0">
                <a:latin typeface="Calibri" pitchFamily="34" charset="0"/>
              </a:rPr>
              <a:t>(Game over)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2552700" y="1358705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5" name="Group 19"/>
          <p:cNvGrpSpPr/>
          <p:nvPr/>
        </p:nvGrpSpPr>
        <p:grpSpPr>
          <a:xfrm>
            <a:off x="3886200" y="3644705"/>
            <a:ext cx="152400" cy="152400"/>
            <a:chOff x="3048000" y="6096000"/>
            <a:chExt cx="152400" cy="152400"/>
          </a:xfrm>
        </p:grpSpPr>
        <p:sp>
          <p:nvSpPr>
            <p:cNvPr id="96" name="Oval 95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7" name="Oval 96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8" name="Group 19"/>
          <p:cNvGrpSpPr/>
          <p:nvPr/>
        </p:nvGrpSpPr>
        <p:grpSpPr>
          <a:xfrm>
            <a:off x="1790700" y="4616255"/>
            <a:ext cx="152400" cy="152400"/>
            <a:chOff x="3048000" y="6096000"/>
            <a:chExt cx="152400" cy="152400"/>
          </a:xfrm>
        </p:grpSpPr>
        <p:sp>
          <p:nvSpPr>
            <p:cNvPr id="99" name="Oval 98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Oval 99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01" name="Text Box 118"/>
          <p:cNvSpPr txBox="1">
            <a:spLocks noChangeArrowheads="1"/>
          </p:cNvSpPr>
          <p:nvPr/>
        </p:nvSpPr>
        <p:spPr bwMode="auto">
          <a:xfrm>
            <a:off x="1219200" y="1356214"/>
            <a:ext cx="12954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/>
            <a:r>
              <a:rPr lang="en-US" sz="1400" i="1" dirty="0" smtClean="0">
                <a:latin typeface="Calibri" pitchFamily="34" charset="0"/>
              </a:rPr>
              <a:t>(Start game)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1233182" y="2119116"/>
            <a:ext cx="1485900" cy="369888"/>
          </a:xfrm>
          <a:prstGeom prst="round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Player clears cell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" name="Diamond 102"/>
          <p:cNvSpPr/>
          <p:nvPr/>
        </p:nvSpPr>
        <p:spPr>
          <a:xfrm>
            <a:off x="3829050" y="2113560"/>
            <a:ext cx="419100" cy="381000"/>
          </a:xfrm>
          <a:prstGeom prst="diamond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5195931" y="2131817"/>
            <a:ext cx="1485900" cy="369888"/>
          </a:xfrm>
          <a:prstGeom prst="round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Player marks cell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5" name="Straight Arrow Connector 104"/>
          <p:cNvCxnSpPr>
            <a:stCxn id="94" idx="6"/>
            <a:endCxn id="107" idx="1"/>
          </p:cNvCxnSpPr>
          <p:nvPr/>
        </p:nvCxnSpPr>
        <p:spPr>
          <a:xfrm>
            <a:off x="2705100" y="1434905"/>
            <a:ext cx="1127795" cy="29031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hape 57"/>
          <p:cNvCxnSpPr>
            <a:stCxn id="103" idx="3"/>
            <a:endCxn id="104" idx="1"/>
          </p:cNvCxnSpPr>
          <p:nvPr/>
        </p:nvCxnSpPr>
        <p:spPr>
          <a:xfrm>
            <a:off x="4248150" y="2304060"/>
            <a:ext cx="947781" cy="12701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Diamond 106"/>
          <p:cNvSpPr/>
          <p:nvPr/>
        </p:nvSpPr>
        <p:spPr>
          <a:xfrm>
            <a:off x="3832895" y="1273436"/>
            <a:ext cx="419100" cy="381000"/>
          </a:xfrm>
          <a:prstGeom prst="diamond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 sz="140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108" name="Straight Arrow Connector 107"/>
          <p:cNvCxnSpPr>
            <a:stCxn id="107" idx="2"/>
            <a:endCxn id="103" idx="0"/>
          </p:cNvCxnSpPr>
          <p:nvPr/>
        </p:nvCxnSpPr>
        <p:spPr>
          <a:xfrm flipH="1">
            <a:off x="4038600" y="1654436"/>
            <a:ext cx="3845" cy="459124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7" grpId="1" animBg="1"/>
      <p:bldP spid="68" grpId="0" animBg="1"/>
      <p:bldP spid="69" grpId="0"/>
      <p:bldP spid="70" grpId="0"/>
      <p:bldP spid="71" grpId="0"/>
      <p:bldP spid="72" grpId="0"/>
      <p:bldP spid="73" grpId="0" animBg="1"/>
      <p:bldP spid="75" grpId="0"/>
      <p:bldP spid="79" grpId="0" animBg="1"/>
      <p:bldP spid="87" grpId="0" animBg="1"/>
      <p:bldP spid="88" grpId="0"/>
      <p:bldP spid="89" grpId="0"/>
      <p:bldP spid="93" grpId="0"/>
      <p:bldP spid="103" grpId="0" animBg="1"/>
      <p:bldP spid="10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2017-07-13T05:25:05Z</dcterms:created>
  <dcterms:modified xsi:type="dcterms:W3CDTF">2017-07-13T05:28:25Z</dcterms:modified>
</cp:coreProperties>
</file>