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549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4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69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523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91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7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44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21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730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34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91632-7911-4BFA-A741-BD874230E827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778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AutoShape 108"/>
          <p:cNvSpPr>
            <a:spLocks noChangeArrowheads="1"/>
          </p:cNvSpPr>
          <p:nvPr/>
        </p:nvSpPr>
        <p:spPr bwMode="auto">
          <a:xfrm>
            <a:off x="5334000" y="4498062"/>
            <a:ext cx="1752600" cy="628650"/>
          </a:xfrm>
          <a:prstGeom prst="round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MS shows cell as marked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25" name="AutoShape 111"/>
          <p:cNvSpPr>
            <a:spLocks noChangeArrowheads="1"/>
          </p:cNvSpPr>
          <p:nvPr/>
        </p:nvSpPr>
        <p:spPr bwMode="auto">
          <a:xfrm>
            <a:off x="3079283" y="3682543"/>
            <a:ext cx="381000" cy="381000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26" name="AutoShape 121"/>
          <p:cNvSpPr>
            <a:spLocks noChangeArrowheads="1"/>
          </p:cNvSpPr>
          <p:nvPr/>
        </p:nvSpPr>
        <p:spPr bwMode="auto">
          <a:xfrm>
            <a:off x="3380763" y="4536843"/>
            <a:ext cx="1115037" cy="559712"/>
          </a:xfrm>
          <a:prstGeom prst="round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latin typeface="Calibri" pitchFamily="34" charset="0"/>
              </a:rPr>
              <a:t>MS clears cell</a:t>
            </a:r>
          </a:p>
        </p:txBody>
      </p:sp>
      <p:sp>
        <p:nvSpPr>
          <p:cNvPr id="327" name="AutoShape 128"/>
          <p:cNvSpPr>
            <a:spLocks noChangeArrowheads="1"/>
          </p:cNvSpPr>
          <p:nvPr/>
        </p:nvSpPr>
        <p:spPr bwMode="auto">
          <a:xfrm>
            <a:off x="4724400" y="5326737"/>
            <a:ext cx="304800" cy="228600"/>
          </a:xfrm>
          <a:prstGeom prst="diamond">
            <a:avLst/>
          </a:prstGeom>
          <a:ln w="19050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28" name="AutoShape 108"/>
          <p:cNvSpPr>
            <a:spLocks noChangeArrowheads="1"/>
          </p:cNvSpPr>
          <p:nvPr/>
        </p:nvSpPr>
        <p:spPr bwMode="auto">
          <a:xfrm>
            <a:off x="914400" y="3550351"/>
            <a:ext cx="1504950" cy="643215"/>
          </a:xfrm>
          <a:prstGeom prst="round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latin typeface="Calibri" pitchFamily="34" charset="0"/>
              </a:rPr>
              <a:t>MS indicates game lost</a:t>
            </a:r>
          </a:p>
        </p:txBody>
      </p:sp>
      <p:sp>
        <p:nvSpPr>
          <p:cNvPr id="329" name="Text Box 119"/>
          <p:cNvSpPr txBox="1">
            <a:spLocks noChangeArrowheads="1"/>
          </p:cNvSpPr>
          <p:nvPr/>
        </p:nvSpPr>
        <p:spPr bwMode="auto">
          <a:xfrm>
            <a:off x="2514600" y="3636086"/>
            <a:ext cx="762000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400" i="1" dirty="0" smtClean="0">
                <a:latin typeface="Calibri" pitchFamily="34" charset="0"/>
              </a:rPr>
              <a:t>[Mined]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30" name="Text Box 119"/>
          <p:cNvSpPr txBox="1">
            <a:spLocks noChangeArrowheads="1"/>
          </p:cNvSpPr>
          <p:nvPr/>
        </p:nvSpPr>
        <p:spPr bwMode="auto">
          <a:xfrm>
            <a:off x="3460283" y="3636086"/>
            <a:ext cx="1066800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400" i="1" dirty="0" smtClean="0">
                <a:latin typeface="Calibri" pitchFamily="34" charset="0"/>
              </a:rPr>
              <a:t>[Mine-free]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31" name="Text Box 119"/>
          <p:cNvSpPr txBox="1">
            <a:spLocks noChangeArrowheads="1"/>
          </p:cNvSpPr>
          <p:nvPr/>
        </p:nvSpPr>
        <p:spPr bwMode="auto">
          <a:xfrm>
            <a:off x="5410200" y="5791200"/>
            <a:ext cx="10668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400" i="1" dirty="0" smtClean="0">
                <a:latin typeface="Calibri" pitchFamily="34" charset="0"/>
              </a:rPr>
              <a:t>[</a:t>
            </a:r>
            <a:r>
              <a:rPr lang="en-CA" sz="1400" i="1" dirty="0" smtClean="0">
                <a:latin typeface="Calibri" pitchFamily="34" charset="0"/>
              </a:rPr>
              <a:t>More cells </a:t>
            </a:r>
            <a:br>
              <a:rPr lang="en-CA" sz="1400" i="1" dirty="0" smtClean="0">
                <a:latin typeface="Calibri" pitchFamily="34" charset="0"/>
              </a:rPr>
            </a:br>
            <a:r>
              <a:rPr lang="en-CA" sz="1400" i="1" dirty="0" smtClean="0">
                <a:latin typeface="Calibri" pitchFamily="34" charset="0"/>
              </a:rPr>
              <a:t>to deduce</a:t>
            </a:r>
            <a:r>
              <a:rPr lang="en-US" sz="1400" i="1" dirty="0" smtClean="0">
                <a:latin typeface="Calibri" pitchFamily="34" charset="0"/>
              </a:rPr>
              <a:t>]</a:t>
            </a:r>
            <a:endParaRPr lang="en-US" sz="1400" i="1" dirty="0">
              <a:latin typeface="Calibri" pitchFamily="34" charset="0"/>
            </a:endParaRPr>
          </a:p>
        </p:txBody>
      </p:sp>
      <p:sp>
        <p:nvSpPr>
          <p:cNvPr id="332" name="Text Box 119"/>
          <p:cNvSpPr txBox="1">
            <a:spLocks noChangeArrowheads="1"/>
          </p:cNvSpPr>
          <p:nvPr/>
        </p:nvSpPr>
        <p:spPr bwMode="auto">
          <a:xfrm>
            <a:off x="3848100" y="5225592"/>
            <a:ext cx="8382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400" i="1" dirty="0" smtClean="0">
                <a:latin typeface="Calibri" pitchFamily="34" charset="0"/>
              </a:rPr>
              <a:t>[All cells deduced]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33" name="AutoShape 128"/>
          <p:cNvSpPr>
            <a:spLocks noChangeArrowheads="1"/>
          </p:cNvSpPr>
          <p:nvPr/>
        </p:nvSpPr>
        <p:spPr bwMode="auto">
          <a:xfrm>
            <a:off x="914400" y="5146446"/>
            <a:ext cx="1504949" cy="659487"/>
          </a:xfrm>
          <a:prstGeom prst="roundRect">
            <a:avLst/>
          </a:prstGeom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latin typeface="Calibri" pitchFamily="34" charset="0"/>
              </a:rPr>
              <a:t>MS indicates game Won</a:t>
            </a:r>
          </a:p>
        </p:txBody>
      </p:sp>
      <p:cxnSp>
        <p:nvCxnSpPr>
          <p:cNvPr id="334" name="Shape 20"/>
          <p:cNvCxnSpPr>
            <a:stCxn id="367" idx="2"/>
            <a:endCxn id="325" idx="0"/>
          </p:cNvCxnSpPr>
          <p:nvPr/>
        </p:nvCxnSpPr>
        <p:spPr>
          <a:xfrm rot="5400000">
            <a:off x="3859941" y="2196862"/>
            <a:ext cx="895524" cy="2075839"/>
          </a:xfrm>
          <a:prstGeom prst="bentConnector3">
            <a:avLst>
              <a:gd name="adj1" fmla="val 50000"/>
            </a:avLst>
          </a:prstGeom>
          <a:ln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5" name="Shape 21"/>
          <p:cNvCxnSpPr>
            <a:stCxn id="366" idx="2"/>
            <a:endCxn id="360" idx="0"/>
          </p:cNvCxnSpPr>
          <p:nvPr/>
        </p:nvCxnSpPr>
        <p:spPr>
          <a:xfrm rot="16200000" flipH="1">
            <a:off x="6553336" y="3140824"/>
            <a:ext cx="760593" cy="1136"/>
          </a:xfrm>
          <a:prstGeom prst="bentConnector3">
            <a:avLst>
              <a:gd name="adj1" fmla="val 50000"/>
            </a:avLst>
          </a:prstGeom>
          <a:ln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6" name="Shape 57"/>
          <p:cNvCxnSpPr>
            <a:stCxn id="353" idx="3"/>
            <a:endCxn id="366" idx="0"/>
          </p:cNvCxnSpPr>
          <p:nvPr/>
        </p:nvCxnSpPr>
        <p:spPr>
          <a:xfrm>
            <a:off x="5555173" y="1845606"/>
            <a:ext cx="1377891" cy="364194"/>
          </a:xfrm>
          <a:prstGeom prst="bentConnector2">
            <a:avLst/>
          </a:prstGeom>
          <a:ln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7" name="Shape 57"/>
          <p:cNvCxnSpPr>
            <a:stCxn id="324" idx="1"/>
            <a:endCxn id="327" idx="0"/>
          </p:cNvCxnSpPr>
          <p:nvPr/>
        </p:nvCxnSpPr>
        <p:spPr>
          <a:xfrm rot="10800000" flipV="1">
            <a:off x="4876800" y="4812387"/>
            <a:ext cx="457200" cy="514350"/>
          </a:xfrm>
          <a:prstGeom prst="bentConnector2">
            <a:avLst/>
          </a:prstGeom>
          <a:ln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8" name="Shape 75"/>
          <p:cNvCxnSpPr>
            <a:stCxn id="327" idx="2"/>
            <a:endCxn id="358" idx="3"/>
          </p:cNvCxnSpPr>
          <p:nvPr/>
        </p:nvCxnSpPr>
        <p:spPr>
          <a:xfrm rot="5400000" flipH="1" flipV="1">
            <a:off x="3045235" y="3045401"/>
            <a:ext cx="4341501" cy="678372"/>
          </a:xfrm>
          <a:prstGeom prst="bentConnector4">
            <a:avLst>
              <a:gd name="adj1" fmla="val -5265"/>
              <a:gd name="adj2" fmla="val 535605"/>
            </a:avLst>
          </a:prstGeom>
          <a:ln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9" name="Shape 78"/>
          <p:cNvCxnSpPr>
            <a:stCxn id="328" idx="1"/>
            <a:endCxn id="348" idx="6"/>
          </p:cNvCxnSpPr>
          <p:nvPr/>
        </p:nvCxnSpPr>
        <p:spPr>
          <a:xfrm rot="10800000" flipV="1">
            <a:off x="457200" y="3871958"/>
            <a:ext cx="457200" cy="1331747"/>
          </a:xfrm>
          <a:prstGeom prst="bentConnector3">
            <a:avLst>
              <a:gd name="adj1" fmla="val 50000"/>
            </a:avLst>
          </a:prstGeom>
          <a:ln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0" name="Shape 81"/>
          <p:cNvCxnSpPr>
            <a:stCxn id="333" idx="1"/>
            <a:endCxn id="348" idx="6"/>
          </p:cNvCxnSpPr>
          <p:nvPr/>
        </p:nvCxnSpPr>
        <p:spPr>
          <a:xfrm rot="10800000">
            <a:off x="457200" y="5203706"/>
            <a:ext cx="457200" cy="272484"/>
          </a:xfrm>
          <a:prstGeom prst="bentConnector3">
            <a:avLst>
              <a:gd name="adj1" fmla="val 50000"/>
            </a:avLst>
          </a:prstGeom>
          <a:ln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1" name="Shape 84"/>
          <p:cNvCxnSpPr>
            <a:stCxn id="325" idx="1"/>
            <a:endCxn id="328" idx="3"/>
          </p:cNvCxnSpPr>
          <p:nvPr/>
        </p:nvCxnSpPr>
        <p:spPr>
          <a:xfrm rot="10800000">
            <a:off x="2419351" y="3871959"/>
            <a:ext cx="659933" cy="1084"/>
          </a:xfrm>
          <a:prstGeom prst="bentConnector3">
            <a:avLst>
              <a:gd name="adj1" fmla="val 50000"/>
            </a:avLst>
          </a:prstGeom>
          <a:ln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2" name="Shape 30"/>
          <p:cNvCxnSpPr>
            <a:stCxn id="325" idx="3"/>
            <a:endCxn id="326" idx="0"/>
          </p:cNvCxnSpPr>
          <p:nvPr/>
        </p:nvCxnSpPr>
        <p:spPr>
          <a:xfrm>
            <a:off x="3460283" y="3873043"/>
            <a:ext cx="477999" cy="663800"/>
          </a:xfrm>
          <a:prstGeom prst="bentConnector2">
            <a:avLst/>
          </a:prstGeom>
          <a:ln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3" name="Shape 71"/>
          <p:cNvCxnSpPr>
            <a:stCxn id="326" idx="3"/>
            <a:endCxn id="327" idx="0"/>
          </p:cNvCxnSpPr>
          <p:nvPr/>
        </p:nvCxnSpPr>
        <p:spPr>
          <a:xfrm>
            <a:off x="4495800" y="4816699"/>
            <a:ext cx="381000" cy="510038"/>
          </a:xfrm>
          <a:prstGeom prst="bentConnector2">
            <a:avLst/>
          </a:prstGeom>
          <a:ln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4" name="Text Box 118"/>
          <p:cNvSpPr txBox="1">
            <a:spLocks noChangeArrowheads="1"/>
          </p:cNvSpPr>
          <p:nvPr/>
        </p:nvSpPr>
        <p:spPr bwMode="auto">
          <a:xfrm rot="16200000">
            <a:off x="-170021" y="4426551"/>
            <a:ext cx="11049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600" i="1" dirty="0" smtClean="0">
                <a:latin typeface="Calibri" pitchFamily="34" charset="0"/>
              </a:rPr>
              <a:t>(Game over)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345" name="Oval 344"/>
          <p:cNvSpPr/>
          <p:nvPr/>
        </p:nvSpPr>
        <p:spPr>
          <a:xfrm>
            <a:off x="838200" y="611564"/>
            <a:ext cx="152400" cy="1524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6" name="Elbow Connector 345"/>
          <p:cNvCxnSpPr>
            <a:stCxn id="345" idx="6"/>
            <a:endCxn id="351" idx="1"/>
          </p:cNvCxnSpPr>
          <p:nvPr/>
        </p:nvCxnSpPr>
        <p:spPr>
          <a:xfrm flipV="1">
            <a:off x="990600" y="687065"/>
            <a:ext cx="1567911" cy="6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7" name="Group 19"/>
          <p:cNvGrpSpPr/>
          <p:nvPr/>
        </p:nvGrpSpPr>
        <p:grpSpPr>
          <a:xfrm>
            <a:off x="304800" y="5127506"/>
            <a:ext cx="152400" cy="152400"/>
            <a:chOff x="3048000" y="6096000"/>
            <a:chExt cx="152400" cy="152400"/>
          </a:xfrm>
        </p:grpSpPr>
        <p:sp>
          <p:nvSpPr>
            <p:cNvPr id="348" name="Oval 347"/>
            <p:cNvSpPr/>
            <p:nvPr/>
          </p:nvSpPr>
          <p:spPr>
            <a:xfrm>
              <a:off x="3048000" y="6096000"/>
              <a:ext cx="152400" cy="152400"/>
            </a:xfrm>
            <a:prstGeom prst="ellipse">
              <a:avLst/>
            </a:prstGeom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/>
            <p:cNvSpPr/>
            <p:nvPr/>
          </p:nvSpPr>
          <p:spPr>
            <a:xfrm>
              <a:off x="3086100" y="61341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0" name="Text Box 118"/>
          <p:cNvSpPr txBox="1">
            <a:spLocks noChangeArrowheads="1"/>
          </p:cNvSpPr>
          <p:nvPr/>
        </p:nvSpPr>
        <p:spPr bwMode="auto">
          <a:xfrm>
            <a:off x="457200" y="305271"/>
            <a:ext cx="129540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(Start game)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51" name="AutoShape 9"/>
          <p:cNvSpPr>
            <a:spLocks noChangeArrowheads="1"/>
          </p:cNvSpPr>
          <p:nvPr/>
        </p:nvSpPr>
        <p:spPr bwMode="auto">
          <a:xfrm>
            <a:off x="2558511" y="382265"/>
            <a:ext cx="1676400" cy="609600"/>
          </a:xfrm>
          <a:prstGeom prst="roundRect">
            <a:avLst/>
          </a:prstGeom>
          <a:ln>
            <a:solidFill>
              <a:srgbClr val="00B0F0"/>
            </a:solidFill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Player clears  standing ground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352" name="Elbow Connector 351"/>
          <p:cNvCxnSpPr>
            <a:stCxn id="351" idx="3"/>
            <a:endCxn id="358" idx="0"/>
          </p:cNvCxnSpPr>
          <p:nvPr/>
        </p:nvCxnSpPr>
        <p:spPr>
          <a:xfrm>
            <a:off x="4234911" y="687065"/>
            <a:ext cx="1110711" cy="336271"/>
          </a:xfrm>
          <a:prstGeom prst="bentConnector2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Diamond 352"/>
          <p:cNvSpPr/>
          <p:nvPr/>
        </p:nvSpPr>
        <p:spPr>
          <a:xfrm>
            <a:off x="5136073" y="1655106"/>
            <a:ext cx="419100" cy="381000"/>
          </a:xfrm>
          <a:prstGeom prst="diamond">
            <a:avLst/>
          </a:prstGeom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cxnSp>
        <p:nvCxnSpPr>
          <p:cNvPr id="354" name="Shape 57"/>
          <p:cNvCxnSpPr>
            <a:stCxn id="353" idx="1"/>
            <a:endCxn id="368" idx="0"/>
          </p:cNvCxnSpPr>
          <p:nvPr/>
        </p:nvCxnSpPr>
        <p:spPr>
          <a:xfrm rot="10800000" flipV="1">
            <a:off x="3615787" y="1845605"/>
            <a:ext cx="1520287" cy="390117"/>
          </a:xfrm>
          <a:prstGeom prst="bentConnector2">
            <a:avLst/>
          </a:prstGeom>
          <a:ln w="19050">
            <a:solidFill>
              <a:srgbClr val="C00000"/>
            </a:solidFill>
            <a:headEnd/>
            <a:tailEnd type="arrow" w="lg" len="lg"/>
          </a:ln>
          <a:effec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5" name="AutoShape 121"/>
          <p:cNvSpPr>
            <a:spLocks noChangeArrowheads="1"/>
          </p:cNvSpPr>
          <p:nvPr/>
        </p:nvSpPr>
        <p:spPr bwMode="auto">
          <a:xfrm>
            <a:off x="838200" y="2204885"/>
            <a:ext cx="1790699" cy="609600"/>
          </a:xfrm>
          <a:prstGeom prst="roundRect">
            <a:avLst/>
          </a:prstGeom>
          <a:ln w="19050"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latin typeface="Calibri" pitchFamily="34" charset="0"/>
              </a:rPr>
              <a:t>MS shows cell in initial state</a:t>
            </a:r>
          </a:p>
        </p:txBody>
      </p:sp>
      <p:cxnSp>
        <p:nvCxnSpPr>
          <p:cNvPr id="356" name="Shape 57"/>
          <p:cNvCxnSpPr>
            <a:stCxn id="368" idx="1"/>
            <a:endCxn id="355" idx="3"/>
          </p:cNvCxnSpPr>
          <p:nvPr/>
        </p:nvCxnSpPr>
        <p:spPr>
          <a:xfrm rot="10800000">
            <a:off x="2628899" y="2509685"/>
            <a:ext cx="367762" cy="168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/>
            <a:tailEnd type="arrow" w="lg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57" name="Shape 57"/>
          <p:cNvCxnSpPr>
            <a:stCxn id="355" idx="0"/>
            <a:endCxn id="358" idx="1"/>
          </p:cNvCxnSpPr>
          <p:nvPr/>
        </p:nvCxnSpPr>
        <p:spPr>
          <a:xfrm rot="5400000" flipH="1" flipV="1">
            <a:off x="2939287" y="8100"/>
            <a:ext cx="991049" cy="3402522"/>
          </a:xfrm>
          <a:prstGeom prst="bentConnector2">
            <a:avLst/>
          </a:prstGeom>
          <a:ln w="19050">
            <a:solidFill>
              <a:srgbClr val="FF0000"/>
            </a:solidFill>
            <a:headEnd/>
            <a:tailEnd type="arrow" w="lg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358" name="Diamond 357"/>
          <p:cNvSpPr/>
          <p:nvPr/>
        </p:nvSpPr>
        <p:spPr>
          <a:xfrm>
            <a:off x="5136072" y="1023336"/>
            <a:ext cx="419100" cy="381000"/>
          </a:xfrm>
          <a:prstGeom prst="diamond">
            <a:avLst/>
          </a:prstGeom>
          <a:ln w="19050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cxnSp>
        <p:nvCxnSpPr>
          <p:cNvPr id="359" name="Shape 57"/>
          <p:cNvCxnSpPr>
            <a:stCxn id="358" idx="2"/>
            <a:endCxn id="353" idx="0"/>
          </p:cNvCxnSpPr>
          <p:nvPr/>
        </p:nvCxnSpPr>
        <p:spPr>
          <a:xfrm rot="16200000" flipH="1">
            <a:off x="5220237" y="1529720"/>
            <a:ext cx="25077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/>
            <a:tailEnd type="arrow" w="lg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360" name="AutoShape 111"/>
          <p:cNvSpPr>
            <a:spLocks noChangeArrowheads="1"/>
          </p:cNvSpPr>
          <p:nvPr/>
        </p:nvSpPr>
        <p:spPr bwMode="auto">
          <a:xfrm>
            <a:off x="6743700" y="3521689"/>
            <a:ext cx="381000" cy="381000"/>
          </a:xfrm>
          <a:prstGeom prst="diamond">
            <a:avLst/>
          </a:prstGeom>
          <a:ln w="19050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</a:endParaRPr>
          </a:p>
        </p:txBody>
      </p:sp>
      <p:cxnSp>
        <p:nvCxnSpPr>
          <p:cNvPr id="361" name="Shape 21"/>
          <p:cNvCxnSpPr>
            <a:stCxn id="360" idx="1"/>
          </p:cNvCxnSpPr>
          <p:nvPr/>
        </p:nvCxnSpPr>
        <p:spPr>
          <a:xfrm rot="10800000" flipV="1">
            <a:off x="6228040" y="3712189"/>
            <a:ext cx="515661" cy="785872"/>
          </a:xfrm>
          <a:prstGeom prst="bentConnector2">
            <a:avLst/>
          </a:prstGeom>
          <a:ln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2" name="Text Box 119"/>
          <p:cNvSpPr txBox="1">
            <a:spLocks noChangeArrowheads="1"/>
          </p:cNvSpPr>
          <p:nvPr/>
        </p:nvSpPr>
        <p:spPr bwMode="auto">
          <a:xfrm>
            <a:off x="5376819" y="3467099"/>
            <a:ext cx="12954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  <a:latin typeface="Calibri" pitchFamily="34" charset="0"/>
              </a:rPr>
              <a:t>[total mines &gt; marked]</a:t>
            </a:r>
            <a:endParaRPr lang="en-US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63" name="Text Box 119"/>
          <p:cNvSpPr txBox="1">
            <a:spLocks noChangeArrowheads="1"/>
          </p:cNvSpPr>
          <p:nvPr/>
        </p:nvSpPr>
        <p:spPr bwMode="auto">
          <a:xfrm>
            <a:off x="7141478" y="3483568"/>
            <a:ext cx="121920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  <a:latin typeface="Calibri" pitchFamily="34" charset="0"/>
              </a:rPr>
              <a:t>[total mines == marked cells]</a:t>
            </a:r>
            <a:endParaRPr lang="en-US" i="1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364" name="Shape 21"/>
          <p:cNvCxnSpPr>
            <a:stCxn id="360" idx="3"/>
            <a:endCxn id="327" idx="3"/>
          </p:cNvCxnSpPr>
          <p:nvPr/>
        </p:nvCxnSpPr>
        <p:spPr>
          <a:xfrm flipH="1">
            <a:off x="5029200" y="3712189"/>
            <a:ext cx="2095500" cy="1728848"/>
          </a:xfrm>
          <a:prstGeom prst="bentConnector3">
            <a:avLst>
              <a:gd name="adj1" fmla="val -52143"/>
            </a:avLst>
          </a:prstGeom>
          <a:ln w="19050">
            <a:solidFill>
              <a:srgbClr val="FF0000"/>
            </a:solidFill>
            <a:headEnd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5" name="Shape 66"/>
          <p:cNvCxnSpPr>
            <a:stCxn id="327" idx="1"/>
            <a:endCxn id="333" idx="3"/>
          </p:cNvCxnSpPr>
          <p:nvPr/>
        </p:nvCxnSpPr>
        <p:spPr>
          <a:xfrm rot="10800000" flipV="1">
            <a:off x="2419350" y="5441036"/>
            <a:ext cx="2305051" cy="35153"/>
          </a:xfrm>
          <a:prstGeom prst="bentConnector3">
            <a:avLst>
              <a:gd name="adj1" fmla="val 50000"/>
            </a:avLst>
          </a:prstGeom>
          <a:ln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6" name="AutoShape 9"/>
          <p:cNvSpPr>
            <a:spLocks noChangeArrowheads="1"/>
          </p:cNvSpPr>
          <p:nvPr/>
        </p:nvSpPr>
        <p:spPr bwMode="auto">
          <a:xfrm>
            <a:off x="6313939" y="2209800"/>
            <a:ext cx="1238250" cy="551296"/>
          </a:xfrm>
          <a:prstGeom prst="round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/>
            <a:r>
              <a:rPr lang="en-US" dirty="0" smtClean="0">
                <a:latin typeface="Calibri" pitchFamily="34" charset="0"/>
              </a:rPr>
              <a:t>Player 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marks cell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67" name="AutoShape 9"/>
          <p:cNvSpPr>
            <a:spLocks noChangeArrowheads="1"/>
          </p:cNvSpPr>
          <p:nvPr/>
        </p:nvSpPr>
        <p:spPr bwMode="auto">
          <a:xfrm>
            <a:off x="4726497" y="2235723"/>
            <a:ext cx="1238250" cy="551296"/>
          </a:xfrm>
          <a:prstGeom prst="roundRect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/>
            <a:r>
              <a:rPr lang="en-US" dirty="0" smtClean="0">
                <a:latin typeface="Calibri" pitchFamily="34" charset="0"/>
              </a:rPr>
              <a:t>Player 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clears cell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68" name="AutoShape 9"/>
          <p:cNvSpPr>
            <a:spLocks noChangeArrowheads="1"/>
          </p:cNvSpPr>
          <p:nvPr/>
        </p:nvSpPr>
        <p:spPr bwMode="auto">
          <a:xfrm>
            <a:off x="2996661" y="2235723"/>
            <a:ext cx="1238250" cy="551296"/>
          </a:xfrm>
          <a:prstGeom prst="roundRect">
            <a:avLst/>
          </a:prstGeom>
          <a:ln w="19050">
            <a:solidFill>
              <a:srgbClr val="C00000"/>
            </a:solidFill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/>
            <a:r>
              <a:rPr lang="en-US" dirty="0" smtClean="0">
                <a:latin typeface="Calibri" pitchFamily="34" charset="0"/>
              </a:rPr>
              <a:t>Player 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unmarks cell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369" name="Shape 57"/>
          <p:cNvCxnSpPr>
            <a:stCxn id="353" idx="2"/>
            <a:endCxn id="367" idx="0"/>
          </p:cNvCxnSpPr>
          <p:nvPr/>
        </p:nvCxnSpPr>
        <p:spPr>
          <a:xfrm rot="5400000">
            <a:off x="5245815" y="2135914"/>
            <a:ext cx="199617" cy="1"/>
          </a:xfrm>
          <a:prstGeom prst="bentConnector3">
            <a:avLst>
              <a:gd name="adj1" fmla="val 50000"/>
            </a:avLst>
          </a:prstGeom>
          <a:ln>
            <a:headEnd/>
            <a:tailEnd type="arrow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3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64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10</cp:revision>
  <dcterms:created xsi:type="dcterms:W3CDTF">2017-07-13T05:25:05Z</dcterms:created>
  <dcterms:modified xsi:type="dcterms:W3CDTF">2017-07-13T05:35:59Z</dcterms:modified>
</cp:coreProperties>
</file>