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549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4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69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523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91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7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44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21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730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34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778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63126" y="2823030"/>
            <a:ext cx="1371600" cy="609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on the bus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63126" y="3737430"/>
            <a:ext cx="1371600" cy="609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Ride the bus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63126" y="4651830"/>
            <a:ext cx="1371600" cy="609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off the bus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72726" y="236583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7" idx="4"/>
            <a:endCxn id="4" idx="0"/>
          </p:cNvCxnSpPr>
          <p:nvPr/>
        </p:nvCxnSpPr>
        <p:spPr>
          <a:xfrm rot="5400000">
            <a:off x="1796526" y="2670630"/>
            <a:ext cx="304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2"/>
            <a:endCxn id="5" idx="0"/>
          </p:cNvCxnSpPr>
          <p:nvPr/>
        </p:nvCxnSpPr>
        <p:spPr>
          <a:xfrm rot="5400000">
            <a:off x="1796526" y="3585030"/>
            <a:ext cx="304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  <a:endCxn id="6" idx="0"/>
          </p:cNvCxnSpPr>
          <p:nvPr/>
        </p:nvCxnSpPr>
        <p:spPr>
          <a:xfrm rot="5400000">
            <a:off x="1796526" y="4499430"/>
            <a:ext cx="304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872726" y="5490030"/>
            <a:ext cx="152400" cy="152400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10826" y="552813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6" idx="2"/>
          </p:cNvCxnSpPr>
          <p:nvPr/>
        </p:nvCxnSpPr>
        <p:spPr>
          <a:xfrm rot="5400000">
            <a:off x="1834626" y="5375730"/>
            <a:ext cx="228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63526" y="1527628"/>
            <a:ext cx="4038600" cy="4191001"/>
          </a:xfrm>
          <a:prstGeom prst="rect">
            <a:avLst/>
          </a:prstGeom>
          <a:noFill/>
          <a:ln w="95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63526" y="1527630"/>
            <a:ext cx="40386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UML Notation :  Activity diagram (partial)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520926" y="2746830"/>
            <a:ext cx="1371600" cy="6096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1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520926" y="3661230"/>
            <a:ext cx="1371600" cy="6096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130526" y="2289630"/>
            <a:ext cx="152400" cy="152400"/>
          </a:xfrm>
          <a:prstGeom prst="ellipse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>
            <a:stCxn id="18" idx="4"/>
            <a:endCxn id="16" idx="0"/>
          </p:cNvCxnSpPr>
          <p:nvPr/>
        </p:nvCxnSpPr>
        <p:spPr>
          <a:xfrm rot="5400000">
            <a:off x="7054326" y="2594430"/>
            <a:ext cx="304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" name="Elbow Connector 19"/>
          <p:cNvCxnSpPr>
            <a:stCxn id="16" idx="2"/>
            <a:endCxn id="17" idx="0"/>
          </p:cNvCxnSpPr>
          <p:nvPr/>
        </p:nvCxnSpPr>
        <p:spPr>
          <a:xfrm rot="5400000">
            <a:off x="7054326" y="3508830"/>
            <a:ext cx="304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" name="Elbow Connector 20"/>
          <p:cNvCxnSpPr>
            <a:stCxn id="17" idx="2"/>
          </p:cNvCxnSpPr>
          <p:nvPr/>
        </p:nvCxnSpPr>
        <p:spPr>
          <a:xfrm rot="5400000">
            <a:off x="7016226" y="4461330"/>
            <a:ext cx="381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22" name="Group 40"/>
          <p:cNvGrpSpPr/>
          <p:nvPr/>
        </p:nvGrpSpPr>
        <p:grpSpPr>
          <a:xfrm>
            <a:off x="7130526" y="4651830"/>
            <a:ext cx="152400" cy="152400"/>
            <a:chOff x="5638800" y="4800600"/>
            <a:chExt cx="152400" cy="152400"/>
          </a:xfrm>
        </p:grpSpPr>
        <p:sp>
          <p:nvSpPr>
            <p:cNvPr id="23" name="Oval 22"/>
            <p:cNvSpPr/>
            <p:nvPr/>
          </p:nvSpPr>
          <p:spPr>
            <a:xfrm>
              <a:off x="5638800" y="4800600"/>
              <a:ext cx="152400" cy="152400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676900" y="4838700"/>
              <a:ext cx="76200" cy="76200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Line Callout 2 24"/>
          <p:cNvSpPr/>
          <p:nvPr/>
        </p:nvSpPr>
        <p:spPr>
          <a:xfrm>
            <a:off x="5682726" y="2061030"/>
            <a:ext cx="914400" cy="369332"/>
          </a:xfrm>
          <a:prstGeom prst="borderCallout2">
            <a:avLst>
              <a:gd name="adj1" fmla="val 20867"/>
              <a:gd name="adj2" fmla="val 102334"/>
              <a:gd name="adj3" fmla="val 17180"/>
              <a:gd name="adj4" fmla="val 129139"/>
              <a:gd name="adj5" fmla="val 66431"/>
              <a:gd name="adj6" fmla="val 154535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6" name="Line Callout 2 25"/>
          <p:cNvSpPr/>
          <p:nvPr/>
        </p:nvSpPr>
        <p:spPr>
          <a:xfrm>
            <a:off x="5911326" y="4956630"/>
            <a:ext cx="914400" cy="369332"/>
          </a:xfrm>
          <a:prstGeom prst="borderCallout2">
            <a:avLst>
              <a:gd name="adj1" fmla="val 14352"/>
              <a:gd name="adj2" fmla="val 99702"/>
              <a:gd name="adj3" fmla="val 13311"/>
              <a:gd name="adj4" fmla="val 130701"/>
              <a:gd name="adj5" fmla="val -34149"/>
              <a:gd name="adj6" fmla="val 13891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27" name="Line Callout 2 26"/>
          <p:cNvSpPr/>
          <p:nvPr/>
        </p:nvSpPr>
        <p:spPr>
          <a:xfrm>
            <a:off x="5301726" y="3356430"/>
            <a:ext cx="914400" cy="646331"/>
          </a:xfrm>
          <a:prstGeom prst="borderCallout2">
            <a:avLst>
              <a:gd name="adj1" fmla="val 16524"/>
              <a:gd name="adj2" fmla="val 101457"/>
              <a:gd name="adj3" fmla="val 17180"/>
              <a:gd name="adj4" fmla="val 129139"/>
              <a:gd name="adj5" fmla="val 17799"/>
              <a:gd name="adj6" fmla="val 198285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flow/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edge</a:t>
            </a:r>
          </a:p>
        </p:txBody>
      </p:sp>
      <p:sp>
        <p:nvSpPr>
          <p:cNvPr id="28" name="Line Callout 2 27"/>
          <p:cNvSpPr/>
          <p:nvPr/>
        </p:nvSpPr>
        <p:spPr>
          <a:xfrm>
            <a:off x="5149326" y="4423230"/>
            <a:ext cx="914400" cy="369332"/>
          </a:xfrm>
          <a:prstGeom prst="borderCallout2">
            <a:avLst>
              <a:gd name="adj1" fmla="val 16524"/>
              <a:gd name="adj2" fmla="val 99702"/>
              <a:gd name="adj3" fmla="val 13311"/>
              <a:gd name="adj4" fmla="val 130701"/>
              <a:gd name="adj5" fmla="val -34149"/>
              <a:gd name="adj6" fmla="val 15141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7326" y="1603830"/>
            <a:ext cx="3496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Activity: A passenger rides on a 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7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</cp:revision>
  <dcterms:created xsi:type="dcterms:W3CDTF">2017-07-13T05:25:05Z</dcterms:created>
  <dcterms:modified xsi:type="dcterms:W3CDTF">2017-07-13T05:26:47Z</dcterms:modified>
</cp:coreProperties>
</file>