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ontent Placeholder 3"/>
          <p:cNvSpPr txBox="1">
            <a:spLocks/>
          </p:cNvSpPr>
          <p:nvPr/>
        </p:nvSpPr>
        <p:spPr>
          <a:xfrm>
            <a:off x="304800" y="381000"/>
            <a:ext cx="35052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Activity: online catalog browsing</a:t>
            </a:r>
            <a:endParaRPr lang="en-US" sz="1800" dirty="0"/>
          </a:p>
        </p:txBody>
      </p:sp>
      <p:sp>
        <p:nvSpPr>
          <p:cNvPr id="110" name="Rounded Rectangle 109"/>
          <p:cNvSpPr/>
          <p:nvPr/>
        </p:nvSpPr>
        <p:spPr>
          <a:xfrm>
            <a:off x="1371600" y="91440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in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133600" y="2309456"/>
            <a:ext cx="1752600" cy="7150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browsing habits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33400" y="1143000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112" idx="6"/>
            <a:endCxn id="110" idx="1"/>
          </p:cNvCxnSpPr>
          <p:nvPr/>
        </p:nvCxnSpPr>
        <p:spPr>
          <a:xfrm>
            <a:off x="685800" y="12192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0" idx="2"/>
          </p:cNvCxnSpPr>
          <p:nvPr/>
        </p:nvCxnSpPr>
        <p:spPr>
          <a:xfrm rot="5400000">
            <a:off x="1905000" y="1676400"/>
            <a:ext cx="304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111" idx="0"/>
          </p:cNvCxnSpPr>
          <p:nvPr/>
        </p:nvCxnSpPr>
        <p:spPr>
          <a:xfrm rot="16200000" flipH="1">
            <a:off x="2374003" y="1673558"/>
            <a:ext cx="433595" cy="838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9"/>
          <p:cNvGrpSpPr/>
          <p:nvPr/>
        </p:nvGrpSpPr>
        <p:grpSpPr>
          <a:xfrm>
            <a:off x="762000" y="3810000"/>
            <a:ext cx="152400" cy="152400"/>
            <a:chOff x="3048000" y="6096000"/>
            <a:chExt cx="152400" cy="152400"/>
          </a:xfrm>
        </p:grpSpPr>
        <p:sp>
          <p:nvSpPr>
            <p:cNvPr id="117" name="Oval 116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Elbow Connector 118"/>
          <p:cNvCxnSpPr>
            <a:stCxn id="132" idx="1"/>
          </p:cNvCxnSpPr>
          <p:nvPr/>
        </p:nvCxnSpPr>
        <p:spPr>
          <a:xfrm rot="10800000">
            <a:off x="914400" y="3886200"/>
            <a:ext cx="457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105400" y="304799"/>
            <a:ext cx="3810000" cy="3048001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105400" y="304801"/>
            <a:ext cx="3810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 parallel paths in ADs</a:t>
            </a:r>
            <a:endParaRPr lang="en-US" dirty="0"/>
          </a:p>
        </p:txBody>
      </p:sp>
      <p:cxnSp>
        <p:nvCxnSpPr>
          <p:cNvPr id="122" name="Elbow Connector 121"/>
          <p:cNvCxnSpPr>
            <a:stCxn id="111" idx="2"/>
          </p:cNvCxnSpPr>
          <p:nvPr/>
        </p:nvCxnSpPr>
        <p:spPr>
          <a:xfrm rot="5400000">
            <a:off x="2431153" y="2803192"/>
            <a:ext cx="357394" cy="800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31" idx="0"/>
          </p:cNvCxnSpPr>
          <p:nvPr/>
        </p:nvCxnSpPr>
        <p:spPr>
          <a:xfrm rot="5400000">
            <a:off x="1250052" y="1540209"/>
            <a:ext cx="433596" cy="1104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7277894" y="1180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5" name="Line Callout 2 124"/>
          <p:cNvSpPr/>
          <p:nvPr/>
        </p:nvSpPr>
        <p:spPr>
          <a:xfrm>
            <a:off x="2895600" y="1066800"/>
            <a:ext cx="3352800" cy="646331"/>
          </a:xfrm>
          <a:prstGeom prst="borderCallout2">
            <a:avLst>
              <a:gd name="adj1" fmla="val 16524"/>
              <a:gd name="adj2" fmla="val 100097"/>
              <a:gd name="adj3" fmla="val 17180"/>
              <a:gd name="adj4" fmla="val 105413"/>
              <a:gd name="adj5" fmla="val 39199"/>
              <a:gd name="adj6" fmla="val 1206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Fork </a:t>
            </a:r>
            <a:r>
              <a:rPr lang="en-US" dirty="0" smtClean="0">
                <a:solidFill>
                  <a:schemeClr val="tx1"/>
                </a:solidFill>
              </a:rPr>
              <a:t>(denotes the start of parallel paths -  many outgoing edges)</a:t>
            </a:r>
          </a:p>
        </p:txBody>
      </p:sp>
      <p:grpSp>
        <p:nvGrpSpPr>
          <p:cNvPr id="126" name="Group 36"/>
          <p:cNvGrpSpPr/>
          <p:nvPr/>
        </p:nvGrpSpPr>
        <p:grpSpPr>
          <a:xfrm>
            <a:off x="1752600" y="1828800"/>
            <a:ext cx="685800" cy="76200"/>
            <a:chOff x="3733800" y="4648200"/>
            <a:chExt cx="685800" cy="76200"/>
          </a:xfrm>
          <a:solidFill>
            <a:schemeClr val="tx2"/>
          </a:solidFill>
        </p:grpSpPr>
        <p:sp>
          <p:nvSpPr>
            <p:cNvPr id="127" name="Minus 126"/>
            <p:cNvSpPr/>
            <p:nvPr/>
          </p:nvSpPr>
          <p:spPr>
            <a:xfrm>
              <a:off x="37338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Minus 127"/>
            <p:cNvSpPr/>
            <p:nvPr/>
          </p:nvSpPr>
          <p:spPr>
            <a:xfrm>
              <a:off x="38862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Minus 128"/>
            <p:cNvSpPr/>
            <p:nvPr/>
          </p:nvSpPr>
          <p:spPr>
            <a:xfrm>
              <a:off x="40386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Minus 129"/>
            <p:cNvSpPr/>
            <p:nvPr/>
          </p:nvSpPr>
          <p:spPr>
            <a:xfrm>
              <a:off x="41910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304800" y="2309457"/>
            <a:ext cx="1219200" cy="7150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browsing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371600" y="3581400"/>
            <a:ext cx="13716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out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" name="Elbow Connector 132"/>
          <p:cNvCxnSpPr>
            <a:stCxn id="131" idx="2"/>
          </p:cNvCxnSpPr>
          <p:nvPr/>
        </p:nvCxnSpPr>
        <p:spPr>
          <a:xfrm rot="16200000" flipH="1">
            <a:off x="1231004" y="2707942"/>
            <a:ext cx="357393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69"/>
          <p:cNvGrpSpPr/>
          <p:nvPr/>
        </p:nvGrpSpPr>
        <p:grpSpPr>
          <a:xfrm>
            <a:off x="1638300" y="3352800"/>
            <a:ext cx="838200" cy="76200"/>
            <a:chOff x="2971800" y="4648200"/>
            <a:chExt cx="838200" cy="76200"/>
          </a:xfrm>
        </p:grpSpPr>
        <p:grpSp>
          <p:nvGrpSpPr>
            <p:cNvPr id="135" name="Group 68"/>
            <p:cNvGrpSpPr/>
            <p:nvPr/>
          </p:nvGrpSpPr>
          <p:grpSpPr>
            <a:xfrm>
              <a:off x="2971800" y="4648200"/>
              <a:ext cx="685800" cy="76200"/>
              <a:chOff x="2971800" y="4648200"/>
              <a:chExt cx="685800" cy="76200"/>
            </a:xfrm>
          </p:grpSpPr>
          <p:sp>
            <p:nvSpPr>
              <p:cNvPr id="137" name="Minus 136"/>
              <p:cNvSpPr/>
              <p:nvPr/>
            </p:nvSpPr>
            <p:spPr>
              <a:xfrm>
                <a:off x="2971800" y="4648200"/>
                <a:ext cx="228600" cy="76200"/>
              </a:xfrm>
              <a:prstGeom prst="mathMinu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Minus 137"/>
              <p:cNvSpPr/>
              <p:nvPr/>
            </p:nvSpPr>
            <p:spPr>
              <a:xfrm>
                <a:off x="3124200" y="4648200"/>
                <a:ext cx="228600" cy="76200"/>
              </a:xfrm>
              <a:prstGeom prst="mathMinu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Minus 138"/>
              <p:cNvSpPr/>
              <p:nvPr/>
            </p:nvSpPr>
            <p:spPr>
              <a:xfrm>
                <a:off x="3276600" y="4648200"/>
                <a:ext cx="228600" cy="76200"/>
              </a:xfrm>
              <a:prstGeom prst="mathMinu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Minus 139"/>
              <p:cNvSpPr/>
              <p:nvPr/>
            </p:nvSpPr>
            <p:spPr>
              <a:xfrm>
                <a:off x="3429000" y="4648200"/>
                <a:ext cx="228600" cy="76200"/>
              </a:xfrm>
              <a:prstGeom prst="mathMinu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Minus 135"/>
            <p:cNvSpPr/>
            <p:nvPr/>
          </p:nvSpPr>
          <p:spPr>
            <a:xfrm>
              <a:off x="3581400" y="4648200"/>
              <a:ext cx="228600" cy="76200"/>
            </a:xfrm>
            <a:prstGeom prst="mathMinu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Elbow Connector 140"/>
          <p:cNvCxnSpPr>
            <a:endCxn id="132" idx="0"/>
          </p:cNvCxnSpPr>
          <p:nvPr/>
        </p:nvCxnSpPr>
        <p:spPr>
          <a:xfrm rot="5400000">
            <a:off x="1966631" y="3490630"/>
            <a:ext cx="181539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6324600" y="1676400"/>
            <a:ext cx="1066800" cy="6096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3" name="Group 86"/>
          <p:cNvGrpSpPr/>
          <p:nvPr/>
        </p:nvGrpSpPr>
        <p:grpSpPr>
          <a:xfrm>
            <a:off x="7010400" y="1295400"/>
            <a:ext cx="838200" cy="76200"/>
            <a:chOff x="2971800" y="4648200"/>
            <a:chExt cx="838200" cy="76200"/>
          </a:xfrm>
          <a:solidFill>
            <a:schemeClr val="tx1"/>
          </a:solidFill>
        </p:grpSpPr>
        <p:grpSp>
          <p:nvGrpSpPr>
            <p:cNvPr id="144" name="Group 68"/>
            <p:cNvGrpSpPr/>
            <p:nvPr/>
          </p:nvGrpSpPr>
          <p:grpSpPr>
            <a:xfrm>
              <a:off x="2971800" y="4648200"/>
              <a:ext cx="685800" cy="76200"/>
              <a:chOff x="2971800" y="4648200"/>
              <a:chExt cx="685800" cy="76200"/>
            </a:xfrm>
            <a:grpFill/>
          </p:grpSpPr>
          <p:sp>
            <p:nvSpPr>
              <p:cNvPr id="146" name="Minus 145"/>
              <p:cNvSpPr/>
              <p:nvPr/>
            </p:nvSpPr>
            <p:spPr>
              <a:xfrm>
                <a:off x="2971800" y="4648200"/>
                <a:ext cx="228600" cy="76200"/>
              </a:xfrm>
              <a:prstGeom prst="mathMinus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Minus 146"/>
              <p:cNvSpPr/>
              <p:nvPr/>
            </p:nvSpPr>
            <p:spPr>
              <a:xfrm>
                <a:off x="3124200" y="4648200"/>
                <a:ext cx="228600" cy="76200"/>
              </a:xfrm>
              <a:prstGeom prst="mathMinus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Minus 147"/>
              <p:cNvSpPr/>
              <p:nvPr/>
            </p:nvSpPr>
            <p:spPr>
              <a:xfrm>
                <a:off x="3276600" y="4648200"/>
                <a:ext cx="228600" cy="76200"/>
              </a:xfrm>
              <a:prstGeom prst="mathMinus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Minus 148"/>
              <p:cNvSpPr/>
              <p:nvPr/>
            </p:nvSpPr>
            <p:spPr>
              <a:xfrm>
                <a:off x="3429000" y="4648200"/>
                <a:ext cx="228600" cy="76200"/>
              </a:xfrm>
              <a:prstGeom prst="mathMinus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5" name="Minus 144"/>
            <p:cNvSpPr/>
            <p:nvPr/>
          </p:nvSpPr>
          <p:spPr>
            <a:xfrm>
              <a:off x="3581400" y="4648200"/>
              <a:ext cx="228600" cy="76200"/>
            </a:xfrm>
            <a:prstGeom prst="mathMinus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0" name="Elbow Connector 149"/>
          <p:cNvCxnSpPr>
            <a:endCxn id="142" idx="0"/>
          </p:cNvCxnSpPr>
          <p:nvPr/>
        </p:nvCxnSpPr>
        <p:spPr>
          <a:xfrm rot="5400000">
            <a:off x="6900581" y="1299880"/>
            <a:ext cx="333939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1" name="Rounded Rectangle 150"/>
          <p:cNvSpPr/>
          <p:nvPr/>
        </p:nvSpPr>
        <p:spPr>
          <a:xfrm>
            <a:off x="7543800" y="1676400"/>
            <a:ext cx="1066800" cy="6096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2" name="Elbow Connector 151"/>
          <p:cNvCxnSpPr>
            <a:endCxn id="151" idx="0"/>
          </p:cNvCxnSpPr>
          <p:nvPr/>
        </p:nvCxnSpPr>
        <p:spPr>
          <a:xfrm rot="16200000" flipH="1">
            <a:off x="7662581" y="1261780"/>
            <a:ext cx="333939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53" name="Group 106"/>
          <p:cNvGrpSpPr/>
          <p:nvPr/>
        </p:nvGrpSpPr>
        <p:grpSpPr>
          <a:xfrm>
            <a:off x="7010400" y="2590800"/>
            <a:ext cx="838200" cy="76200"/>
            <a:chOff x="2971800" y="4648200"/>
            <a:chExt cx="838200" cy="76200"/>
          </a:xfrm>
          <a:solidFill>
            <a:schemeClr val="tx1"/>
          </a:solidFill>
        </p:grpSpPr>
        <p:grpSp>
          <p:nvGrpSpPr>
            <p:cNvPr id="154" name="Group 68"/>
            <p:cNvGrpSpPr/>
            <p:nvPr/>
          </p:nvGrpSpPr>
          <p:grpSpPr>
            <a:xfrm>
              <a:off x="2971800" y="4648200"/>
              <a:ext cx="685800" cy="76200"/>
              <a:chOff x="2971800" y="4648200"/>
              <a:chExt cx="685800" cy="76200"/>
            </a:xfrm>
            <a:grpFill/>
          </p:grpSpPr>
          <p:sp>
            <p:nvSpPr>
              <p:cNvPr id="156" name="Minus 155"/>
              <p:cNvSpPr/>
              <p:nvPr/>
            </p:nvSpPr>
            <p:spPr>
              <a:xfrm>
                <a:off x="2971800" y="4648200"/>
                <a:ext cx="228600" cy="76200"/>
              </a:xfrm>
              <a:prstGeom prst="mathMinu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3124200" y="4648200"/>
                <a:ext cx="228600" cy="76200"/>
              </a:xfrm>
              <a:prstGeom prst="mathMinu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Minus 157"/>
              <p:cNvSpPr/>
              <p:nvPr/>
            </p:nvSpPr>
            <p:spPr>
              <a:xfrm>
                <a:off x="3276600" y="4648200"/>
                <a:ext cx="228600" cy="76200"/>
              </a:xfrm>
              <a:prstGeom prst="mathMinu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Minus 158"/>
              <p:cNvSpPr/>
              <p:nvPr/>
            </p:nvSpPr>
            <p:spPr>
              <a:xfrm>
                <a:off x="3429000" y="4648200"/>
                <a:ext cx="228600" cy="76200"/>
              </a:xfrm>
              <a:prstGeom prst="mathMinu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Minus 154"/>
            <p:cNvSpPr/>
            <p:nvPr/>
          </p:nvSpPr>
          <p:spPr>
            <a:xfrm>
              <a:off x="35814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0" name="Elbow Connector 159"/>
          <p:cNvCxnSpPr>
            <a:stCxn id="142" idx="2"/>
          </p:cNvCxnSpPr>
          <p:nvPr/>
        </p:nvCxnSpPr>
        <p:spPr>
          <a:xfrm rot="16200000" flipH="1">
            <a:off x="6900581" y="2243419"/>
            <a:ext cx="333939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1" name="Elbow Connector 160"/>
          <p:cNvCxnSpPr>
            <a:stCxn id="151" idx="2"/>
          </p:cNvCxnSpPr>
          <p:nvPr/>
        </p:nvCxnSpPr>
        <p:spPr>
          <a:xfrm rot="5400000">
            <a:off x="7662581" y="2205319"/>
            <a:ext cx="333939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>
            <a:off x="7315200" y="2780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3" name="Line Callout 2 162"/>
          <p:cNvSpPr/>
          <p:nvPr/>
        </p:nvSpPr>
        <p:spPr>
          <a:xfrm>
            <a:off x="6172200" y="3124200"/>
            <a:ext cx="2362200" cy="923330"/>
          </a:xfrm>
          <a:prstGeom prst="borderCallout2">
            <a:avLst>
              <a:gd name="adj1" fmla="val -1334"/>
              <a:gd name="adj2" fmla="val 85146"/>
              <a:gd name="adj3" fmla="val -20160"/>
              <a:gd name="adj4" fmla="val 84167"/>
              <a:gd name="adj5" fmla="val -46215"/>
              <a:gd name="adj6" fmla="val 7052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Join </a:t>
            </a:r>
            <a:r>
              <a:rPr lang="en-US" dirty="0" smtClean="0">
                <a:solidFill>
                  <a:schemeClr val="tx1"/>
                </a:solidFill>
              </a:rPr>
              <a:t>(denotes the end of parallel paths – many incoming edges)</a:t>
            </a:r>
          </a:p>
        </p:txBody>
      </p: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2017-07-13T05:25:05Z</dcterms:created>
  <dcterms:modified xsi:type="dcterms:W3CDTF">2017-07-13T05:29:18Z</dcterms:modified>
</cp:coreProperties>
</file>