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Elbow Connector 25"/>
          <p:cNvCxnSpPr>
            <a:stCxn id="166" idx="2"/>
            <a:endCxn id="167" idx="0"/>
          </p:cNvCxnSpPr>
          <p:nvPr/>
        </p:nvCxnSpPr>
        <p:spPr>
          <a:xfrm rot="5400000">
            <a:off x="4833938" y="2928937"/>
            <a:ext cx="39052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165" name="Rounded Rectangle 164"/>
          <p:cNvSpPr/>
          <p:nvPr/>
        </p:nvSpPr>
        <p:spPr>
          <a:xfrm>
            <a:off x="2438400" y="2057400"/>
            <a:ext cx="2057400" cy="81915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players puts a piece on the starting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position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Flowchart: Decision 165"/>
          <p:cNvSpPr/>
          <p:nvPr/>
        </p:nvSpPr>
        <p:spPr>
          <a:xfrm>
            <a:off x="4762500" y="2200275"/>
            <a:ext cx="533400" cy="533400"/>
          </a:xfrm>
          <a:prstGeom prst="flowChartDecision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619500" y="3124200"/>
            <a:ext cx="2819400" cy="3048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player throws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028700" y="3276600"/>
            <a:ext cx="152400" cy="152400"/>
          </a:xfrm>
          <a:prstGeom prst="ellipse">
            <a:avLst/>
          </a:prstGeom>
          <a:solidFill>
            <a:srgbClr val="4BACC6"/>
          </a:solidFill>
          <a:ln w="9525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9" name="Elbow Connector 168"/>
          <p:cNvCxnSpPr>
            <a:stCxn id="168" idx="0"/>
            <a:endCxn id="185" idx="2"/>
          </p:cNvCxnSpPr>
          <p:nvPr/>
        </p:nvCxnSpPr>
        <p:spPr>
          <a:xfrm rot="5400000" flipH="1" flipV="1">
            <a:off x="852488" y="3024188"/>
            <a:ext cx="50482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70" name="Elbow Connector 169"/>
          <p:cNvCxnSpPr>
            <a:stCxn id="166" idx="2"/>
            <a:endCxn id="167" idx="0"/>
          </p:cNvCxnSpPr>
          <p:nvPr/>
        </p:nvCxnSpPr>
        <p:spPr>
          <a:xfrm rot="5400000">
            <a:off x="4833938" y="2928937"/>
            <a:ext cx="39052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grpSp>
        <p:nvGrpSpPr>
          <p:cNvPr id="171" name="Group 19"/>
          <p:cNvGrpSpPr/>
          <p:nvPr/>
        </p:nvGrpSpPr>
        <p:grpSpPr>
          <a:xfrm>
            <a:off x="3048000" y="4991100"/>
            <a:ext cx="152400" cy="152400"/>
            <a:chOff x="3048000" y="6096000"/>
            <a:chExt cx="152400" cy="152400"/>
          </a:xfrm>
        </p:grpSpPr>
        <p:sp>
          <p:nvSpPr>
            <p:cNvPr id="172" name="Oval 171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rgbClr val="4BACC6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4" name="Elbow Connector 173"/>
          <p:cNvCxnSpPr>
            <a:stCxn id="177" idx="1"/>
          </p:cNvCxnSpPr>
          <p:nvPr/>
        </p:nvCxnSpPr>
        <p:spPr>
          <a:xfrm rot="10800000">
            <a:off x="3162300" y="5067300"/>
            <a:ext cx="16002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2971800" y="4670792"/>
            <a:ext cx="16764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[100</a:t>
            </a:r>
            <a:r>
              <a:rPr kumimoji="0" 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square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b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reached?]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626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[else]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lowchart: Decision 176"/>
          <p:cNvSpPr/>
          <p:nvPr/>
        </p:nvSpPr>
        <p:spPr>
          <a:xfrm>
            <a:off x="4762500" y="4800600"/>
            <a:ext cx="533400" cy="533400"/>
          </a:xfrm>
          <a:prstGeom prst="flowChartDecision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8" name="Elbow Connector 57"/>
          <p:cNvCxnSpPr>
            <a:stCxn id="167" idx="2"/>
            <a:endCxn id="180" idx="0"/>
          </p:cNvCxnSpPr>
          <p:nvPr/>
        </p:nvCxnSpPr>
        <p:spPr>
          <a:xfrm rot="5400000">
            <a:off x="4876800" y="3581400"/>
            <a:ext cx="3048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79" name="Elbow Connector 61"/>
          <p:cNvCxnSpPr>
            <a:stCxn id="177" idx="3"/>
            <a:endCxn id="181" idx="1"/>
          </p:cNvCxnSpPr>
          <p:nvPr/>
        </p:nvCxnSpPr>
        <p:spPr>
          <a:xfrm flipV="1">
            <a:off x="5295900" y="4343400"/>
            <a:ext cx="1885950" cy="7239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180" name="Rounded Rectangle 179"/>
          <p:cNvSpPr/>
          <p:nvPr/>
        </p:nvSpPr>
        <p:spPr>
          <a:xfrm>
            <a:off x="4038600" y="3733800"/>
            <a:ext cx="1981200" cy="3810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ounded Rectangle 180"/>
          <p:cNvSpPr/>
          <p:nvPr/>
        </p:nvSpPr>
        <p:spPr>
          <a:xfrm rot="16200000">
            <a:off x="6457950" y="3448050"/>
            <a:ext cx="1447800" cy="3429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Change 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2" name="Elbow Connector 61"/>
          <p:cNvCxnSpPr>
            <a:stCxn id="181" idx="3"/>
            <a:endCxn id="166" idx="3"/>
          </p:cNvCxnSpPr>
          <p:nvPr/>
        </p:nvCxnSpPr>
        <p:spPr>
          <a:xfrm rot="16200000" flipV="1">
            <a:off x="6024563" y="1738313"/>
            <a:ext cx="428625" cy="188595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83" name="Elbow Connector 182"/>
          <p:cNvCxnSpPr>
            <a:stCxn id="180" idx="2"/>
            <a:endCxn id="177" idx="0"/>
          </p:cNvCxnSpPr>
          <p:nvPr/>
        </p:nvCxnSpPr>
        <p:spPr>
          <a:xfrm rot="5400000">
            <a:off x="4686300" y="4457700"/>
            <a:ext cx="6858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184" name="Content Placeholder 3"/>
          <p:cNvSpPr txBox="1">
            <a:spLocks/>
          </p:cNvSpPr>
          <p:nvPr/>
        </p:nvSpPr>
        <p:spPr>
          <a:xfrm>
            <a:off x="2362200" y="1447800"/>
            <a:ext cx="40386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Activity: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snakes and ladders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game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28600" y="2162175"/>
            <a:ext cx="1752600" cy="6096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Decide the order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players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6" name="Elbow Connector 61"/>
          <p:cNvCxnSpPr>
            <a:stCxn id="185" idx="3"/>
            <a:endCxn id="165" idx="1"/>
          </p:cNvCxnSpPr>
          <p:nvPr/>
        </p:nvCxnSpPr>
        <p:spPr>
          <a:xfrm>
            <a:off x="1981200" y="2466975"/>
            <a:ext cx="4572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87" name="Elbow Connector 61"/>
          <p:cNvCxnSpPr>
            <a:stCxn id="165" idx="3"/>
            <a:endCxn id="166" idx="1"/>
          </p:cNvCxnSpPr>
          <p:nvPr/>
        </p:nvCxnSpPr>
        <p:spPr>
          <a:xfrm>
            <a:off x="4495800" y="2466975"/>
            <a:ext cx="2667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grpSp>
        <p:nvGrpSpPr>
          <p:cNvPr id="188" name="Group 41"/>
          <p:cNvGrpSpPr/>
          <p:nvPr/>
        </p:nvGrpSpPr>
        <p:grpSpPr>
          <a:xfrm>
            <a:off x="5715000" y="3810000"/>
            <a:ext cx="152400" cy="228600"/>
            <a:chOff x="6629400" y="3657600"/>
            <a:chExt cx="152400" cy="304800"/>
          </a:xfrm>
        </p:grpSpPr>
        <p:cxnSp>
          <p:nvCxnSpPr>
            <p:cNvPr id="189" name="Straight Connector 188"/>
            <p:cNvCxnSpPr/>
            <p:nvPr/>
          </p:nvCxnSpPr>
          <p:spPr>
            <a:xfrm rot="5400000">
              <a:off x="6553200" y="3810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6553200" y="3886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6705600" y="3886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10800000">
              <a:off x="6629400" y="3810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2017-07-13T05:25:05Z</dcterms:created>
  <dcterms:modified xsi:type="dcterms:W3CDTF">2017-07-13T05:30:54Z</dcterms:modified>
</cp:coreProperties>
</file>