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 216"/>
          <p:cNvSpPr/>
          <p:nvPr/>
        </p:nvSpPr>
        <p:spPr>
          <a:xfrm>
            <a:off x="3886200" y="4343400"/>
            <a:ext cx="16764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3</a:t>
            </a:r>
            <a:endParaRPr lang="en-US" dirty="0"/>
          </a:p>
        </p:txBody>
      </p:sp>
      <p:cxnSp>
        <p:nvCxnSpPr>
          <p:cNvPr id="218" name="Elbow Connector 217"/>
          <p:cNvCxnSpPr>
            <a:stCxn id="221" idx="1"/>
            <a:endCxn id="217" idx="3"/>
          </p:cNvCxnSpPr>
          <p:nvPr/>
        </p:nvCxnSpPr>
        <p:spPr>
          <a:xfrm rot="10800000">
            <a:off x="5562600" y="4610100"/>
            <a:ext cx="4572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57"/>
          <p:cNvCxnSpPr>
            <a:stCxn id="217" idx="2"/>
            <a:endCxn id="225" idx="0"/>
          </p:cNvCxnSpPr>
          <p:nvPr/>
        </p:nvCxnSpPr>
        <p:spPr>
          <a:xfrm rot="5400000">
            <a:off x="4533900" y="5067300"/>
            <a:ext cx="3810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3924300" y="2438400"/>
            <a:ext cx="16002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1</a:t>
            </a:r>
            <a:endParaRPr lang="en-US" dirty="0"/>
          </a:p>
        </p:txBody>
      </p:sp>
      <p:sp>
        <p:nvSpPr>
          <p:cNvPr id="221" name="Rounded Rectangle 220"/>
          <p:cNvSpPr/>
          <p:nvPr/>
        </p:nvSpPr>
        <p:spPr>
          <a:xfrm>
            <a:off x="6019800" y="4343400"/>
            <a:ext cx="16764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2</a:t>
            </a: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3200400" y="26289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Elbow Connector 222"/>
          <p:cNvCxnSpPr>
            <a:stCxn id="222" idx="6"/>
            <a:endCxn id="220" idx="1"/>
          </p:cNvCxnSpPr>
          <p:nvPr/>
        </p:nvCxnSpPr>
        <p:spPr>
          <a:xfrm>
            <a:off x="3352800" y="2705100"/>
            <a:ext cx="5715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19"/>
          <p:cNvGrpSpPr/>
          <p:nvPr/>
        </p:nvGrpSpPr>
        <p:grpSpPr>
          <a:xfrm>
            <a:off x="4648200" y="5257800"/>
            <a:ext cx="152400" cy="152400"/>
            <a:chOff x="3048000" y="6096000"/>
            <a:chExt cx="152400" cy="152400"/>
          </a:xfrm>
        </p:grpSpPr>
        <p:sp>
          <p:nvSpPr>
            <p:cNvPr id="225" name="Oval 224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2819400" y="2133600"/>
            <a:ext cx="2971799" cy="3429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791200" y="2133600"/>
            <a:ext cx="2514600" cy="3429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Elbow Connector 61"/>
          <p:cNvCxnSpPr>
            <a:stCxn id="220" idx="3"/>
            <a:endCxn id="221" idx="0"/>
          </p:cNvCxnSpPr>
          <p:nvPr/>
        </p:nvCxnSpPr>
        <p:spPr>
          <a:xfrm>
            <a:off x="5524500" y="2705100"/>
            <a:ext cx="1333500" cy="1638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5791199" y="1752601"/>
            <a:ext cx="2514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Accountant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819400" y="1750360"/>
            <a:ext cx="297436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Clerk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2017-07-13T05:25:05Z</dcterms:created>
  <dcterms:modified xsi:type="dcterms:W3CDTF">2017-07-13T05:33:00Z</dcterms:modified>
</cp:coreProperties>
</file>