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6" showSpecialPlsOnTitleSld="0">
  <p:sldMasterIdLst>
    <p:sldMasterId id="2147483648" r:id="rId1"/>
  </p:sldMasterIdLst>
  <p:notesMasterIdLst>
    <p:notesMasterId r:id="rId3"/>
  </p:notesMasterIdLst>
  <p:sldIdLst>
    <p:sldId id="961" r:id="rId2"/>
  </p:sldIdLst>
  <p:sldSz cx="9144000" cy="6858000" type="screen4x3"/>
  <p:notesSz cx="7315200" cy="96012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66FF33"/>
    <a:srgbClr val="0000FF"/>
    <a:srgbClr val="FFFF9F"/>
    <a:srgbClr val="FFFF65"/>
    <a:srgbClr val="FFFF66"/>
    <a:srgbClr val="3B689F"/>
    <a:srgbClr val="FF6600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9E615-22E2-40E9-B0D6-7D0DD5599010}" type="datetimeFigureOut">
              <a:rPr lang="en-SG" smtClean="0"/>
              <a:pPr/>
              <a:t>23/5/2017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125B-A000-4D60-B9FE-9BA4029AC05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7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42839" y="3392781"/>
            <a:ext cx="117389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Logic</a:t>
            </a: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3228" y="3392780"/>
            <a:ext cx="1295400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Minefield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" name="Elbow Connector 11"/>
          <p:cNvCxnSpPr>
            <a:stCxn id="8" idx="3"/>
            <a:endCxn id="9" idx="1"/>
          </p:cNvCxnSpPr>
          <p:nvPr/>
        </p:nvCxnSpPr>
        <p:spPr>
          <a:xfrm flipV="1">
            <a:off x="2216731" y="3608224"/>
            <a:ext cx="1056497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Navigability</dc:title>
  <dc:creator>Damith</dc:creator>
  <cp:lastModifiedBy>Rebekah Low</cp:lastModifiedBy>
  <cp:revision>4</cp:revision>
  <dcterms:created xsi:type="dcterms:W3CDTF">2011-07-30T15:08:31Z</dcterms:created>
  <dcterms:modified xsi:type="dcterms:W3CDTF">2017-05-23T03:06:00Z</dcterms:modified>
</cp:coreProperties>
</file>