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94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155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24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69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006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82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0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47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89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01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433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651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utoShape 29"/>
          <p:cNvSpPr>
            <a:spLocks noChangeArrowheads="1"/>
          </p:cNvSpPr>
          <p:nvPr/>
        </p:nvSpPr>
        <p:spPr bwMode="auto">
          <a:xfrm>
            <a:off x="1350963" y="1541463"/>
            <a:ext cx="417512" cy="439737"/>
          </a:xfrm>
          <a:prstGeom prst="roundRect">
            <a:avLst>
              <a:gd name="adj" fmla="val 12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4790" tIns="46564" rIns="94790" bIns="46564" anchor="ctr">
            <a:spAutoFit/>
          </a:bodyPr>
          <a:lstStyle/>
          <a:p>
            <a:pPr algn="ctr" defTabSz="958850" eaLnBrk="0" hangingPunct="0"/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A</a:t>
            </a:r>
          </a:p>
        </p:txBody>
      </p:sp>
      <p:sp>
        <p:nvSpPr>
          <p:cNvPr id="40" name="AutoShape 30"/>
          <p:cNvSpPr>
            <a:spLocks noChangeArrowheads="1"/>
          </p:cNvSpPr>
          <p:nvPr/>
        </p:nvSpPr>
        <p:spPr bwMode="auto">
          <a:xfrm>
            <a:off x="942975" y="2651125"/>
            <a:ext cx="1230313" cy="777875"/>
          </a:xfrm>
          <a:prstGeom prst="roundRect">
            <a:avLst>
              <a:gd name="adj" fmla="val 12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4790" tIns="46564" rIns="94790" bIns="46564" anchor="ctr">
            <a:spAutoFit/>
          </a:bodyPr>
          <a:lstStyle/>
          <a:p>
            <a:pPr algn="ctr" defTabSz="958850" eaLnBrk="0" hangingPunct="0"/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Integrate </a:t>
            </a:r>
            <a:br>
              <a:rPr lang="en-US" sz="2000" b="0">
                <a:solidFill>
                  <a:schemeClr val="tx1"/>
                </a:solidFill>
                <a:latin typeface="Times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A,B,C,D</a:t>
            </a:r>
          </a:p>
        </p:txBody>
      </p:sp>
      <p:sp>
        <p:nvSpPr>
          <p:cNvPr id="41" name="AutoShape 35"/>
          <p:cNvSpPr>
            <a:spLocks noChangeArrowheads="1"/>
          </p:cNvSpPr>
          <p:nvPr/>
        </p:nvSpPr>
        <p:spPr bwMode="auto">
          <a:xfrm>
            <a:off x="974725" y="4179888"/>
            <a:ext cx="1166813" cy="777875"/>
          </a:xfrm>
          <a:prstGeom prst="roundRect">
            <a:avLst>
              <a:gd name="adj" fmla="val 12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4790" tIns="46564" rIns="94790" bIns="46564" anchor="ctr">
            <a:spAutoFit/>
          </a:bodyPr>
          <a:lstStyle/>
          <a:p>
            <a:pPr algn="ctr" defTabSz="958850" eaLnBrk="0" hangingPunct="0"/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Integrate</a:t>
            </a:r>
            <a:br>
              <a:rPr lang="en-US" sz="2000" b="0">
                <a:solidFill>
                  <a:schemeClr val="tx1"/>
                </a:solidFill>
                <a:latin typeface="Times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 A..I</a:t>
            </a:r>
          </a:p>
        </p:txBody>
      </p:sp>
      <p:cxnSp>
        <p:nvCxnSpPr>
          <p:cNvPr id="42" name="AutoShape 36"/>
          <p:cNvCxnSpPr>
            <a:cxnSpLocks noChangeShapeType="1"/>
            <a:stCxn id="39" idx="2"/>
            <a:endCxn id="40" idx="0"/>
          </p:cNvCxnSpPr>
          <p:nvPr/>
        </p:nvCxnSpPr>
        <p:spPr bwMode="auto">
          <a:xfrm rot="5400000">
            <a:off x="1239044" y="2315369"/>
            <a:ext cx="641350" cy="1588"/>
          </a:xfrm>
          <a:prstGeom prst="bentConnector3">
            <a:avLst>
              <a:gd name="adj1" fmla="val 49755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3" name="AutoShape 39"/>
          <p:cNvCxnSpPr>
            <a:cxnSpLocks noChangeShapeType="1"/>
            <a:stCxn id="40" idx="2"/>
            <a:endCxn id="41" idx="0"/>
          </p:cNvCxnSpPr>
          <p:nvPr/>
        </p:nvCxnSpPr>
        <p:spPr bwMode="auto">
          <a:xfrm rot="5400000">
            <a:off x="1197769" y="3804444"/>
            <a:ext cx="7223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" name="AutoShape 52"/>
          <p:cNvSpPr>
            <a:spLocks noChangeArrowheads="1"/>
          </p:cNvSpPr>
          <p:nvPr/>
        </p:nvSpPr>
        <p:spPr bwMode="auto">
          <a:xfrm>
            <a:off x="974725" y="5543550"/>
            <a:ext cx="1166813" cy="777875"/>
          </a:xfrm>
          <a:prstGeom prst="roundRect">
            <a:avLst>
              <a:gd name="adj" fmla="val 12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4790" tIns="46564" rIns="94790" bIns="46564" anchor="ctr">
            <a:spAutoFit/>
          </a:bodyPr>
          <a:lstStyle/>
          <a:p>
            <a:pPr algn="ctr" defTabSz="958850" eaLnBrk="0" hangingPunct="0"/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Integrate</a:t>
            </a:r>
            <a:br>
              <a:rPr lang="en-US" sz="2000" b="0">
                <a:solidFill>
                  <a:schemeClr val="tx1"/>
                </a:solidFill>
                <a:latin typeface="Times" pitchFamily="18" charset="0"/>
              </a:rPr>
            </a:br>
            <a:r>
              <a:rPr lang="en-US" sz="2000" b="0">
                <a:solidFill>
                  <a:schemeClr val="tx1"/>
                </a:solidFill>
                <a:latin typeface="Times" pitchFamily="18" charset="0"/>
              </a:rPr>
              <a:t>A..M</a:t>
            </a:r>
          </a:p>
        </p:txBody>
      </p:sp>
      <p:cxnSp>
        <p:nvCxnSpPr>
          <p:cNvPr id="45" name="AutoShape 53"/>
          <p:cNvCxnSpPr>
            <a:cxnSpLocks noChangeShapeType="1"/>
            <a:stCxn id="41" idx="2"/>
            <a:endCxn id="44" idx="0"/>
          </p:cNvCxnSpPr>
          <p:nvPr/>
        </p:nvCxnSpPr>
        <p:spPr bwMode="auto">
          <a:xfrm rot="5400000">
            <a:off x="1280318" y="5250657"/>
            <a:ext cx="5572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5882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</cp:revision>
  <dcterms:created xsi:type="dcterms:W3CDTF">2017-07-05T08:42:31Z</dcterms:created>
  <dcterms:modified xsi:type="dcterms:W3CDTF">2017-07-05T08:51:16Z</dcterms:modified>
</cp:coreProperties>
</file>