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94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55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4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006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82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89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01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433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B13B-8D16-4C61-908F-9B4BD9964F45}" type="datetimeFigureOut">
              <a:rPr lang="en-SG" smtClean="0"/>
              <a:t>5/7/2017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D5F3-6FD1-49D3-B80B-5BB82C3A2D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5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4584700" y="2133600"/>
            <a:ext cx="735013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A</a:t>
            </a:r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3578225" y="2844800"/>
            <a:ext cx="733425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B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4584700" y="2838450"/>
            <a:ext cx="735013" cy="401638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C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5518150" y="2830513"/>
            <a:ext cx="73025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D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5410200" y="3516313"/>
            <a:ext cx="50165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H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943350" y="3524250"/>
            <a:ext cx="55245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F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3352800" y="3540125"/>
            <a:ext cx="425450" cy="404813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E</a:t>
            </a:r>
          </a:p>
        </p:txBody>
      </p:sp>
      <p:cxnSp>
        <p:nvCxnSpPr>
          <p:cNvPr id="21" name="AutoShape 35"/>
          <p:cNvCxnSpPr>
            <a:cxnSpLocks noChangeShapeType="1"/>
            <a:stCxn id="14" idx="2"/>
            <a:endCxn id="16" idx="0"/>
          </p:cNvCxnSpPr>
          <p:nvPr/>
        </p:nvCxnSpPr>
        <p:spPr bwMode="auto">
          <a:xfrm rot="5400000">
            <a:off x="4816475" y="2687638"/>
            <a:ext cx="27305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6019800" y="3505200"/>
            <a:ext cx="38100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I</a:t>
            </a:r>
          </a:p>
        </p:txBody>
      </p:sp>
      <p:sp>
        <p:nvSpPr>
          <p:cNvPr id="23" name="AutoShape 41"/>
          <p:cNvSpPr>
            <a:spLocks noChangeArrowheads="1"/>
          </p:cNvSpPr>
          <p:nvPr/>
        </p:nvSpPr>
        <p:spPr bwMode="auto">
          <a:xfrm>
            <a:off x="4743450" y="3505200"/>
            <a:ext cx="438150" cy="404813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G</a:t>
            </a:r>
          </a:p>
        </p:txBody>
      </p:sp>
      <p:cxnSp>
        <p:nvCxnSpPr>
          <p:cNvPr id="24" name="AutoShape 42"/>
          <p:cNvCxnSpPr>
            <a:cxnSpLocks noChangeShapeType="1"/>
            <a:stCxn id="16" idx="2"/>
            <a:endCxn id="23" idx="0"/>
          </p:cNvCxnSpPr>
          <p:nvPr/>
        </p:nvCxnSpPr>
        <p:spPr bwMode="auto">
          <a:xfrm rot="16200000" flipH="1">
            <a:off x="4839494" y="3367881"/>
            <a:ext cx="236538" cy="9525"/>
          </a:xfrm>
          <a:prstGeom prst="bentConnector3">
            <a:avLst>
              <a:gd name="adj1" fmla="val 49667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44"/>
          <p:cNvSpPr>
            <a:spLocks noChangeArrowheads="1"/>
          </p:cNvSpPr>
          <p:nvPr/>
        </p:nvSpPr>
        <p:spPr bwMode="auto">
          <a:xfrm>
            <a:off x="4191000" y="4343400"/>
            <a:ext cx="50165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K</a:t>
            </a:r>
          </a:p>
        </p:txBody>
      </p:sp>
      <p:sp>
        <p:nvSpPr>
          <p:cNvPr id="26" name="AutoShape 46"/>
          <p:cNvSpPr>
            <a:spLocks noChangeArrowheads="1"/>
          </p:cNvSpPr>
          <p:nvPr/>
        </p:nvSpPr>
        <p:spPr bwMode="auto">
          <a:xfrm>
            <a:off x="4800600" y="4332288"/>
            <a:ext cx="38100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L</a:t>
            </a:r>
          </a:p>
        </p:txBody>
      </p:sp>
      <p:sp>
        <p:nvSpPr>
          <p:cNvPr id="27" name="AutoShape 48"/>
          <p:cNvSpPr>
            <a:spLocks noChangeArrowheads="1"/>
          </p:cNvSpPr>
          <p:nvPr/>
        </p:nvSpPr>
        <p:spPr bwMode="auto">
          <a:xfrm>
            <a:off x="5486400" y="4321175"/>
            <a:ext cx="38100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M</a:t>
            </a:r>
          </a:p>
        </p:txBody>
      </p:sp>
      <p:cxnSp>
        <p:nvCxnSpPr>
          <p:cNvPr id="28" name="AutoShape 49"/>
          <p:cNvCxnSpPr>
            <a:cxnSpLocks noChangeShapeType="1"/>
            <a:stCxn id="18" idx="2"/>
            <a:endCxn id="27" idx="0"/>
          </p:cNvCxnSpPr>
          <p:nvPr/>
        </p:nvCxnSpPr>
        <p:spPr bwMode="auto">
          <a:xfrm rot="16200000" flipH="1">
            <a:off x="5468144" y="4112418"/>
            <a:ext cx="401637" cy="158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AutoShape 50"/>
          <p:cNvSpPr>
            <a:spLocks noChangeArrowheads="1"/>
          </p:cNvSpPr>
          <p:nvPr/>
        </p:nvSpPr>
        <p:spPr bwMode="auto">
          <a:xfrm>
            <a:off x="3352800" y="4343400"/>
            <a:ext cx="381000" cy="403225"/>
          </a:xfrm>
          <a:prstGeom prst="roundRect">
            <a:avLst>
              <a:gd name="adj" fmla="val 12495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4790" tIns="46564" rIns="94790" bIns="46564" anchor="ctr"/>
          <a:lstStyle/>
          <a:p>
            <a:pPr algn="ctr" defTabSz="958850" eaLnBrk="0" hangingPunct="0"/>
            <a:r>
              <a:rPr lang="en-US" sz="1300">
                <a:solidFill>
                  <a:schemeClr val="tx1"/>
                </a:solidFill>
                <a:latin typeface="Times" pitchFamily="18" charset="0"/>
              </a:rPr>
              <a:t>J</a:t>
            </a:r>
          </a:p>
        </p:txBody>
      </p:sp>
      <p:cxnSp>
        <p:nvCxnSpPr>
          <p:cNvPr id="30" name="AutoShape 51"/>
          <p:cNvCxnSpPr>
            <a:cxnSpLocks noChangeShapeType="1"/>
            <a:stCxn id="20" idx="2"/>
            <a:endCxn id="29" idx="0"/>
          </p:cNvCxnSpPr>
          <p:nvPr/>
        </p:nvCxnSpPr>
        <p:spPr bwMode="auto">
          <a:xfrm rot="5400000">
            <a:off x="3355182" y="4133057"/>
            <a:ext cx="398462" cy="222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7" idx="2"/>
            <a:endCxn id="18" idx="0"/>
          </p:cNvCxnSpPr>
          <p:nvPr/>
        </p:nvCxnSpPr>
        <p:spPr bwMode="auto">
          <a:xfrm rot="5400000">
            <a:off x="5630863" y="3263900"/>
            <a:ext cx="282575" cy="2222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7" idx="2"/>
          </p:cNvCxnSpPr>
          <p:nvPr/>
        </p:nvCxnSpPr>
        <p:spPr bwMode="auto">
          <a:xfrm rot="16200000" flipH="1">
            <a:off x="5892005" y="3225007"/>
            <a:ext cx="271464" cy="2889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19" idx="0"/>
          </p:cNvCxnSpPr>
          <p:nvPr/>
        </p:nvCxnSpPr>
        <p:spPr bwMode="auto">
          <a:xfrm rot="16200000" flipH="1">
            <a:off x="3944144" y="3248818"/>
            <a:ext cx="276225" cy="27463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5" idx="2"/>
            <a:endCxn id="20" idx="0"/>
          </p:cNvCxnSpPr>
          <p:nvPr/>
        </p:nvCxnSpPr>
        <p:spPr bwMode="auto">
          <a:xfrm rot="5400000">
            <a:off x="3609182" y="3204369"/>
            <a:ext cx="292100" cy="3794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 bwMode="auto">
          <a:xfrm rot="5400000">
            <a:off x="4294586" y="2187178"/>
            <a:ext cx="307975" cy="10072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4" idx="2"/>
            <a:endCxn id="17" idx="0"/>
          </p:cNvCxnSpPr>
          <p:nvPr/>
        </p:nvCxnSpPr>
        <p:spPr bwMode="auto">
          <a:xfrm rot="16200000" flipH="1">
            <a:off x="5270897" y="2218135"/>
            <a:ext cx="293688" cy="9310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3" idx="2"/>
            <a:endCxn id="26" idx="0"/>
          </p:cNvCxnSpPr>
          <p:nvPr/>
        </p:nvCxnSpPr>
        <p:spPr bwMode="auto">
          <a:xfrm rot="16200000" flipH="1">
            <a:off x="4765675" y="4106862"/>
            <a:ext cx="422275" cy="285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  <a:endCxn id="25" idx="0"/>
          </p:cNvCxnSpPr>
          <p:nvPr/>
        </p:nvCxnSpPr>
        <p:spPr bwMode="auto">
          <a:xfrm rot="5400000">
            <a:off x="4485482" y="3866356"/>
            <a:ext cx="433387" cy="520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882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2017-07-05T08:42:31Z</dcterms:created>
  <dcterms:modified xsi:type="dcterms:W3CDTF">2017-07-05T08:48:32Z</dcterms:modified>
</cp:coreProperties>
</file>