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94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155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24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69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006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82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0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47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89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01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433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651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3276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Big-bang</a:t>
            </a:r>
            <a:endParaRPr lang="en-US" b="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8999" y="3810000"/>
            <a:ext cx="15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chemeClr val="tx1"/>
                </a:solidFill>
                <a:latin typeface="+mj-lt"/>
              </a:rPr>
              <a:t>Incremental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2743200" y="3445877"/>
            <a:ext cx="685800" cy="44032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743200" y="3886200"/>
            <a:ext cx="685799" cy="1084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46035" y="33528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chemeClr val="tx1"/>
                </a:solidFill>
                <a:latin typeface="+mj-lt"/>
              </a:rPr>
              <a:t>Top-down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6035" y="371692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chemeClr val="tx1"/>
                </a:solidFill>
                <a:latin typeface="+mj-lt"/>
              </a:rPr>
              <a:t>Sandwich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4960235" y="3522077"/>
            <a:ext cx="685800" cy="4403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1"/>
          </p:cNvCxnSpPr>
          <p:nvPr/>
        </p:nvCxnSpPr>
        <p:spPr>
          <a:xfrm flipV="1">
            <a:off x="4960235" y="3886200"/>
            <a:ext cx="6858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88617" y="412252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chemeClr val="tx1"/>
                </a:solidFill>
                <a:latin typeface="+mj-lt"/>
              </a:rPr>
              <a:t>Bottom-up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>
            <a:off x="4960235" y="3962400"/>
            <a:ext cx="728382" cy="329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2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2017-07-05T08:42:31Z</dcterms:created>
  <dcterms:modified xsi:type="dcterms:W3CDTF">2017-07-05T09:13:08Z</dcterms:modified>
</cp:coreProperties>
</file>