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9FAE-6367-423E-9732-6978E8FEFC20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4C5B-C1AC-4AB8-9B11-BCD0618880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193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9FAE-6367-423E-9732-6978E8FEFC20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4C5B-C1AC-4AB8-9B11-BCD0618880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3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9FAE-6367-423E-9732-6978E8FEFC20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4C5B-C1AC-4AB8-9B11-BCD0618880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326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9FAE-6367-423E-9732-6978E8FEFC20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4C5B-C1AC-4AB8-9B11-BCD0618880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623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9FAE-6367-423E-9732-6978E8FEFC20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4C5B-C1AC-4AB8-9B11-BCD0618880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86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9FAE-6367-423E-9732-6978E8FEFC20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4C5B-C1AC-4AB8-9B11-BCD0618880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098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9FAE-6367-423E-9732-6978E8FEFC20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4C5B-C1AC-4AB8-9B11-BCD0618880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778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9FAE-6367-423E-9732-6978E8FEFC20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4C5B-C1AC-4AB8-9B11-BCD0618880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747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9FAE-6367-423E-9732-6978E8FEFC20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4C5B-C1AC-4AB8-9B11-BCD0618880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020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9FAE-6367-423E-9732-6978E8FEFC20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4C5B-C1AC-4AB8-9B11-BCD0618880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4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9FAE-6367-423E-9732-6978E8FEFC20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4C5B-C1AC-4AB8-9B11-BCD0618880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212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09FAE-6367-423E-9732-6978E8FEFC20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64C5B-C1AC-4AB8-9B11-BCD0618880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076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86713" y="1588312"/>
            <a:ext cx="2160240" cy="79208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</a:t>
            </a:r>
            <a:r>
              <a:rPr lang="en-SG" dirty="0" smtClean="0"/>
              <a:t>n Order</a:t>
            </a:r>
            <a:endParaRPr lang="en-SG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72086" y="868232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488110" y="3532528"/>
            <a:ext cx="13026" cy="482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8130" y="92951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1: </a:t>
            </a:r>
            <a:r>
              <a:rPr lang="en-SG" dirty="0" err="1" smtClean="0"/>
              <a:t>calculatePrice</a:t>
            </a:r>
            <a:endParaRPr lang="en-SG" dirty="0"/>
          </a:p>
        </p:txBody>
      </p:sp>
      <p:sp>
        <p:nvSpPr>
          <p:cNvPr id="10" name="Rounded Rectangle 9"/>
          <p:cNvSpPr/>
          <p:nvPr/>
        </p:nvSpPr>
        <p:spPr>
          <a:xfrm>
            <a:off x="6664574" y="1588312"/>
            <a:ext cx="2160240" cy="79208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 Customer</a:t>
            </a:r>
            <a:endParaRPr lang="en-SG" dirty="0"/>
          </a:p>
        </p:txBody>
      </p:sp>
      <p:sp>
        <p:nvSpPr>
          <p:cNvPr id="11" name="Rounded Rectangle 10"/>
          <p:cNvSpPr/>
          <p:nvPr/>
        </p:nvSpPr>
        <p:spPr>
          <a:xfrm>
            <a:off x="6664574" y="4684656"/>
            <a:ext cx="2160240" cy="79208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 Product</a:t>
            </a:r>
            <a:endParaRPr lang="en-SG" dirty="0"/>
          </a:p>
        </p:txBody>
      </p:sp>
      <p:sp>
        <p:nvSpPr>
          <p:cNvPr id="12" name="Rounded Rectangle 11"/>
          <p:cNvSpPr/>
          <p:nvPr/>
        </p:nvSpPr>
        <p:spPr>
          <a:xfrm>
            <a:off x="1696022" y="4684656"/>
            <a:ext cx="2160240" cy="79208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an Order Line</a:t>
            </a:r>
            <a:endParaRPr lang="en-SG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03612" y="2380400"/>
            <a:ext cx="2860962" cy="230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56013" y="2757380"/>
            <a:ext cx="1116473" cy="919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22633" y="27404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1.3: </a:t>
            </a:r>
            <a:r>
              <a:rPr lang="en-SG" dirty="0" err="1" smtClean="0"/>
              <a:t>getPricingDetails</a:t>
            </a:r>
            <a:endParaRPr lang="en-SG" dirty="0"/>
          </a:p>
        </p:txBody>
      </p:sp>
      <p:cxnSp>
        <p:nvCxnSpPr>
          <p:cNvPr id="20" name="Straight Connector 19"/>
          <p:cNvCxnSpPr>
            <a:endCxn id="10" idx="1"/>
          </p:cNvCxnSpPr>
          <p:nvPr/>
        </p:nvCxnSpPr>
        <p:spPr>
          <a:xfrm>
            <a:off x="3856262" y="1984356"/>
            <a:ext cx="2808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6342" y="1732328"/>
            <a:ext cx="16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32326" y="133299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1.5.1: </a:t>
            </a:r>
            <a:r>
              <a:rPr lang="en-SG" dirty="0" err="1" smtClean="0"/>
              <a:t>getDiscountInfo</a:t>
            </a:r>
            <a:endParaRPr lang="en-SG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829937" y="5080700"/>
            <a:ext cx="2808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12" idx="0"/>
          </p:cNvCxnSpPr>
          <p:nvPr/>
        </p:nvCxnSpPr>
        <p:spPr>
          <a:xfrm>
            <a:off x="2766833" y="2380400"/>
            <a:ext cx="9309" cy="230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8398" y="345047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1.1: </a:t>
            </a:r>
            <a:r>
              <a:rPr lang="en-SG" dirty="0" err="1" smtClean="0"/>
              <a:t>getQuantity</a:t>
            </a:r>
            <a:r>
              <a:rPr lang="en-SG" dirty="0" smtClean="0"/>
              <a:t> ()</a:t>
            </a:r>
          </a:p>
          <a:p>
            <a:r>
              <a:rPr lang="en-SG" dirty="0" smtClean="0"/>
              <a:t>1.2: </a:t>
            </a:r>
            <a:r>
              <a:rPr lang="en-SG" dirty="0" err="1" smtClean="0"/>
              <a:t>getProduct</a:t>
            </a:r>
            <a:r>
              <a:rPr lang="en-SG" dirty="0" smtClean="0"/>
              <a:t> ()</a:t>
            </a:r>
            <a:endParaRPr lang="en-SG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501136" y="929519"/>
            <a:ext cx="0" cy="547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74792" y="1602332"/>
            <a:ext cx="720080" cy="423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 rot="1806298">
            <a:off x="640837" y="892584"/>
            <a:ext cx="1573298" cy="781423"/>
          </a:xfrm>
          <a:prstGeom prst="arc">
            <a:avLst>
              <a:gd name="adj1" fmla="val 1992105"/>
              <a:gd name="adj2" fmla="val 2129955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/>
          <p:cNvSpPr txBox="1"/>
          <p:nvPr/>
        </p:nvSpPr>
        <p:spPr>
          <a:xfrm>
            <a:off x="75842" y="2463441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1.4: </a:t>
            </a:r>
            <a:r>
              <a:rPr lang="en-SG" dirty="0" err="1" smtClean="0"/>
              <a:t>calculateBasePrice</a:t>
            </a:r>
            <a:r>
              <a:rPr lang="en-SG" dirty="0" smtClean="0"/>
              <a:t> ()</a:t>
            </a:r>
          </a:p>
          <a:p>
            <a:r>
              <a:rPr lang="en-SG" dirty="0" smtClean="0"/>
              <a:t>1.5: </a:t>
            </a:r>
            <a:r>
              <a:rPr lang="en-SG" dirty="0" err="1" smtClean="0"/>
              <a:t>calculateDiscounts</a:t>
            </a:r>
            <a:r>
              <a:rPr lang="en-SG" dirty="0" smtClean="0"/>
              <a:t> ()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904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</cp:revision>
  <dcterms:created xsi:type="dcterms:W3CDTF">2017-07-10T07:05:24Z</dcterms:created>
  <dcterms:modified xsi:type="dcterms:W3CDTF">2017-07-10T07:16:23Z</dcterms:modified>
</cp:coreProperties>
</file>