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90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409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8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79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6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84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7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2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145B-382B-48AF-B621-48A87FA56646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0554" y="3041986"/>
            <a:ext cx="2036537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X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80017" y="3041986"/>
            <a:ext cx="2215924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23297" y="3586271"/>
            <a:ext cx="1306288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765732" y="3586271"/>
            <a:ext cx="12192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29583" y="3586271"/>
            <a:ext cx="737508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Buffer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949325" y="3586271"/>
            <a:ext cx="1060904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Buffer</a:t>
            </a:r>
            <a:endParaRPr lang="en-US" sz="2400" dirty="0"/>
          </a:p>
        </p:txBody>
      </p:sp>
      <p:sp>
        <p:nvSpPr>
          <p:cNvPr id="10" name="Content Placeholder 17"/>
          <p:cNvSpPr txBox="1">
            <a:spLocks/>
          </p:cNvSpPr>
          <p:nvPr/>
        </p:nvSpPr>
        <p:spPr>
          <a:xfrm>
            <a:off x="251520" y="2302258"/>
            <a:ext cx="4464496" cy="1684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mtClean="0"/>
              <a:t>Estimates</a:t>
            </a:r>
          </a:p>
          <a:p>
            <a:pPr algn="r">
              <a:lnSpc>
                <a:spcPct val="150000"/>
              </a:lnSpc>
            </a:pPr>
            <a:r>
              <a:rPr lang="en-US" smtClean="0"/>
              <a:t>Schedule (using inflated estimates)</a:t>
            </a:r>
          </a:p>
          <a:p>
            <a:pPr algn="r">
              <a:lnSpc>
                <a:spcPct val="150000"/>
              </a:lnSpc>
            </a:pPr>
            <a:r>
              <a:rPr lang="en-US" smtClean="0"/>
              <a:t>Schedule (using buffers)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716016" y="2506151"/>
            <a:ext cx="1306288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X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28184" y="2506151"/>
            <a:ext cx="12192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8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2017-07-11T07:10:15Z</dcterms:created>
  <dcterms:modified xsi:type="dcterms:W3CDTF">2017-07-11T07:11:54Z</dcterms:modified>
</cp:coreProperties>
</file>