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910398" y="2208942"/>
            <a:ext cx="1379562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MinedCell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1742" y="2227992"/>
            <a:ext cx="1259005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Mine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3" idx="3"/>
            <a:endCxn id="14" idx="1"/>
          </p:cNvCxnSpPr>
          <p:nvPr/>
        </p:nvCxnSpPr>
        <p:spPr>
          <a:xfrm>
            <a:off x="4289960" y="2532792"/>
            <a:ext cx="70178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2827" y="218251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56978" y="25529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2017-07-04T02:56:03Z</dcterms:created>
  <dcterms:modified xsi:type="dcterms:W3CDTF">2017-07-04T07:48:42Z</dcterms:modified>
</cp:coreProperties>
</file>