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5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3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3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40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557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9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5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85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69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05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86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6D79-9161-4889-93A4-D9F17B545957}" type="datetimeFigureOut">
              <a:rPr lang="en-SG" smtClean="0"/>
              <a:t>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B7850-0E86-4167-BF2A-66F7217D9E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416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7473" y="2611171"/>
            <a:ext cx="1266321" cy="6477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Account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7016" y="2649271"/>
            <a:ext cx="1250337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Guarantor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endCxn id="5" idx="1"/>
          </p:cNvCxnSpPr>
          <p:nvPr/>
        </p:nvCxnSpPr>
        <p:spPr>
          <a:xfrm>
            <a:off x="4153795" y="2953277"/>
            <a:ext cx="94322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16016" y="249687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2017-07-04T02:56:03Z</dcterms:created>
  <dcterms:modified xsi:type="dcterms:W3CDTF">2017-07-04T07:39:19Z</dcterms:modified>
</cp:coreProperties>
</file>