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5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6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8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5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9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5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0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2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3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1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7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70025" y="2689199"/>
            <a:ext cx="1635456" cy="571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 err="1" smtClean="0">
                <a:solidFill>
                  <a:schemeClr val="tx1"/>
                </a:solidFill>
              </a:rPr>
              <a:t>yong:Man</a:t>
            </a:r>
            <a:endParaRPr lang="en-US" sz="2000" u="sng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31" idx="3"/>
            <a:endCxn id="30" idx="1"/>
          </p:cNvCxnSpPr>
          <p:nvPr/>
        </p:nvCxnSpPr>
        <p:spPr>
          <a:xfrm>
            <a:off x="5596526" y="2974949"/>
            <a:ext cx="1612165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3"/>
            <a:endCxn id="31" idx="1"/>
          </p:cNvCxnSpPr>
          <p:nvPr/>
        </p:nvCxnSpPr>
        <p:spPr>
          <a:xfrm>
            <a:off x="2305481" y="2974949"/>
            <a:ext cx="1655589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08691" y="2689199"/>
            <a:ext cx="1635456" cy="571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 err="1" smtClean="0">
                <a:solidFill>
                  <a:schemeClr val="tx1"/>
                </a:solidFill>
              </a:rPr>
              <a:t>james:Man</a:t>
            </a:r>
            <a:endParaRPr lang="en-US" sz="2000" u="sng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61070" y="2689199"/>
            <a:ext cx="1635456" cy="571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 err="1" smtClean="0">
                <a:solidFill>
                  <a:schemeClr val="tx1"/>
                </a:solidFill>
              </a:rPr>
              <a:t>jean:Woman</a:t>
            </a:r>
            <a:endParaRPr lang="en-US" sz="2000" u="sng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71929" y="2600773"/>
            <a:ext cx="1186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girlfriend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2402152" y="2565516"/>
            <a:ext cx="1297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boyfriend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8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2017-07-04T03:55:53Z</dcterms:created>
  <dcterms:modified xsi:type="dcterms:W3CDTF">2017-07-04T08:26:25Z</dcterms:modified>
</cp:coreProperties>
</file>