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332" name="Straight Connector 33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" name="Oval 336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338" name="Oval 337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339" name="Oval 338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342" name="Oval 341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343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344" name="Straight Connector 343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350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51" name="Straight Connector 350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6" name="TextBox 355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57" name="Rectangle 356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359" name="Straight Connector 358"/>
          <p:cNvCxnSpPr>
            <a:endCxn id="337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endCxn id="338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endCxn id="341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endCxn id="342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339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/>
          <p:cNvSpPr/>
          <p:nvPr/>
        </p:nvSpPr>
        <p:spPr>
          <a:xfrm>
            <a:off x="6858000" y="3200400"/>
            <a:ext cx="2057400" cy="1066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Choose template</a:t>
            </a:r>
            <a:endParaRPr lang="en-US" sz="2400" dirty="0"/>
          </a:p>
        </p:txBody>
      </p:sp>
      <p:cxnSp>
        <p:nvCxnSpPr>
          <p:cNvPr id="365" name="Straight Connector 364"/>
          <p:cNvCxnSpPr>
            <a:stCxn id="364" idx="1"/>
          </p:cNvCxnSpPr>
          <p:nvPr/>
        </p:nvCxnSpPr>
        <p:spPr>
          <a:xfrm rot="16200000" flipV="1">
            <a:off x="6130436" y="2327765"/>
            <a:ext cx="537229" cy="152049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364" idx="2"/>
            <a:endCxn id="338" idx="6"/>
          </p:cNvCxnSpPr>
          <p:nvPr/>
        </p:nvCxnSpPr>
        <p:spPr>
          <a:xfrm rot="10800000">
            <a:off x="5715000" y="3615036"/>
            <a:ext cx="1143000" cy="1187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60960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 rot="985127">
            <a:off x="5590558" y="39066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7" grpId="0"/>
      <p:bldP spid="3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28</cp:revision>
  <dcterms:created xsi:type="dcterms:W3CDTF">2017-06-02T06:53:37Z</dcterms:created>
  <dcterms:modified xsi:type="dcterms:W3CDTF">2017-06-02T07:19:56Z</dcterms:modified>
</cp:coreProperties>
</file>