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376" name="Straight Connector 37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1" name="Oval 380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382" name="Oval 381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383" name="Oval 382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384" name="TextBox 383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386" name="Oval 385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387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388" name="Straight Connector 387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394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95" name="Straight Connector 39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0" name="TextBox 399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401" name="Rectangle 400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1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403" name="Straight Connector 402"/>
          <p:cNvCxnSpPr>
            <a:endCxn id="381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endCxn id="382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endCxn id="385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endCxn id="386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383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Isosceles Triangle 407"/>
          <p:cNvSpPr/>
          <p:nvPr/>
        </p:nvSpPr>
        <p:spPr>
          <a:xfrm>
            <a:off x="1828800" y="3043535"/>
            <a:ext cx="2286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9" name="Straight Connector 408"/>
          <p:cNvCxnSpPr/>
          <p:nvPr/>
        </p:nvCxnSpPr>
        <p:spPr>
          <a:xfrm rot="5400000">
            <a:off x="1714500" y="350073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Line Callout 2 409"/>
          <p:cNvSpPr/>
          <p:nvPr/>
        </p:nvSpPr>
        <p:spPr>
          <a:xfrm rot="16200000">
            <a:off x="-1070401" y="3661202"/>
            <a:ext cx="3581400" cy="830997"/>
          </a:xfrm>
          <a:prstGeom prst="borderCallout2">
            <a:avLst>
              <a:gd name="adj1" fmla="val 101141"/>
              <a:gd name="adj2" fmla="val 74981"/>
              <a:gd name="adj3" fmla="val 133311"/>
              <a:gd name="adj4" fmla="val 74711"/>
              <a:gd name="adj5" fmla="val 176162"/>
              <a:gd name="adj6" fmla="val 75170"/>
            </a:avLst>
          </a:prstGeom>
          <a:ln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This means </a:t>
            </a:r>
            <a:r>
              <a:rPr lang="en-US" sz="2400" dirty="0" smtClean="0">
                <a:solidFill>
                  <a:srgbClr val="C00000"/>
                </a:solidFill>
              </a:rPr>
              <a:t>Blogger</a:t>
            </a:r>
            <a:r>
              <a:rPr lang="en-US" sz="2400" dirty="0" smtClean="0"/>
              <a:t> can do anything </a:t>
            </a:r>
            <a:r>
              <a:rPr lang="en-US" sz="2400" dirty="0" smtClean="0">
                <a:solidFill>
                  <a:srgbClr val="C00000"/>
                </a:solidFill>
              </a:rPr>
              <a:t>Guest</a:t>
            </a:r>
            <a:r>
              <a:rPr lang="en-US" sz="2400" dirty="0" smtClean="0"/>
              <a:t> can do</a:t>
            </a:r>
            <a:endParaRPr lang="en-US" sz="2400" dirty="0"/>
          </a:p>
        </p:txBody>
      </p:sp>
      <p:sp>
        <p:nvSpPr>
          <p:cNvPr id="411" name="Oval 410"/>
          <p:cNvSpPr/>
          <p:nvPr/>
        </p:nvSpPr>
        <p:spPr>
          <a:xfrm>
            <a:off x="6858000" y="3200400"/>
            <a:ext cx="2057400" cy="1066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Choose template</a:t>
            </a:r>
            <a:endParaRPr lang="en-US" sz="2400" dirty="0"/>
          </a:p>
        </p:txBody>
      </p:sp>
      <p:cxnSp>
        <p:nvCxnSpPr>
          <p:cNvPr id="412" name="Straight Connector 411"/>
          <p:cNvCxnSpPr>
            <a:stCxn id="411" idx="1"/>
          </p:cNvCxnSpPr>
          <p:nvPr/>
        </p:nvCxnSpPr>
        <p:spPr>
          <a:xfrm rot="16200000" flipV="1">
            <a:off x="6130436" y="2327765"/>
            <a:ext cx="537229" cy="152049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411" idx="2"/>
            <a:endCxn id="382" idx="6"/>
          </p:cNvCxnSpPr>
          <p:nvPr/>
        </p:nvCxnSpPr>
        <p:spPr>
          <a:xfrm rot="10800000">
            <a:off x="5715000" y="3615036"/>
            <a:ext cx="1143000" cy="11876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6096000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 rot="985127">
            <a:off x="5590558" y="39066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&lt;&lt;include&gt;&gt;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6" name="Oval 415"/>
          <p:cNvSpPr/>
          <p:nvPr/>
        </p:nvSpPr>
        <p:spPr>
          <a:xfrm>
            <a:off x="6808099" y="5068312"/>
            <a:ext cx="2101232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stats to owner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7" name="Straight Connector 416"/>
          <p:cNvCxnSpPr>
            <a:endCxn id="416" idx="2"/>
          </p:cNvCxnSpPr>
          <p:nvPr/>
        </p:nvCxnSpPr>
        <p:spPr>
          <a:xfrm flipV="1">
            <a:off x="5638800" y="5601712"/>
            <a:ext cx="1169299" cy="2656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 rot="20761232">
            <a:off x="5457328" y="5252886"/>
            <a:ext cx="144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/>
      <p:bldP spid="410" grpId="0" animBg="1"/>
      <p:bldP spid="411" grpId="0" animBg="1"/>
      <p:bldP spid="414" grpId="0"/>
      <p:bldP spid="415" grpId="0"/>
      <p:bldP spid="416" grpId="0" animBg="1"/>
      <p:bldP spid="4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31</cp:revision>
  <dcterms:created xsi:type="dcterms:W3CDTF">2017-06-02T06:53:37Z</dcterms:created>
  <dcterms:modified xsi:type="dcterms:W3CDTF">2017-06-02T07:21:24Z</dcterms:modified>
</cp:coreProperties>
</file>