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3657599"/>
            <a:ext cx="11430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4648200" y="3047999"/>
            <a:ext cx="3581400" cy="1295400"/>
          </a:xfrm>
          <a:prstGeom prst="foldedCorner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048000"/>
            <a:ext cx="3581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Aggregation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3663433"/>
            <a:ext cx="11430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Contained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7" idx="1"/>
          </p:cNvCxnSpPr>
          <p:nvPr/>
        </p:nvCxnSpPr>
        <p:spPr>
          <a:xfrm>
            <a:off x="5943600" y="3842265"/>
            <a:ext cx="1066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5943600" y="3739633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3429000"/>
            <a:ext cx="6858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Club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400" y="3434834"/>
            <a:ext cx="914400" cy="3693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cxnSp>
        <p:nvCxnSpPr>
          <p:cNvPr id="12" name="Elbow Connector 11"/>
          <p:cNvCxnSpPr>
            <a:stCxn id="10" idx="3"/>
            <a:endCxn id="11" idx="1"/>
          </p:cNvCxnSpPr>
          <p:nvPr/>
        </p:nvCxnSpPr>
        <p:spPr>
          <a:xfrm>
            <a:off x="1752600" y="3613666"/>
            <a:ext cx="1066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1752600" y="3511034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52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1..*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2017-06-02T06:53:37Z</dcterms:created>
  <dcterms:modified xsi:type="dcterms:W3CDTF">2017-06-02T07:04:05Z</dcterms:modified>
</cp:coreProperties>
</file>