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496815" y="1965112"/>
            <a:ext cx="3801445" cy="219664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6" name="Snip Single Corner Rectangle 45"/>
          <p:cNvSpPr/>
          <p:nvPr/>
        </p:nvSpPr>
        <p:spPr>
          <a:xfrm flipV="1">
            <a:off x="2496813" y="196861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 bwMode="auto">
          <a:xfrm>
            <a:off x="2496815" y="1965113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alt </a:t>
            </a:r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         [condition 1]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496814" y="2773586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3519435" y="2772648"/>
            <a:ext cx="26340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[condition 2]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496815" y="3527884"/>
            <a:ext cx="3765820" cy="58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3519436" y="3526946"/>
            <a:ext cx="263405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 [condition 3]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2017-06-01T05:05:33Z</dcterms:created>
  <dcterms:modified xsi:type="dcterms:W3CDTF">2017-06-01T05:10:29Z</dcterms:modified>
</cp:coreProperties>
</file>