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457200" y="2362200"/>
            <a:ext cx="12954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Admin</a:t>
            </a:r>
            <a:endParaRPr lang="en-US" b="1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3276600" y="2373868"/>
            <a:ext cx="1143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752600" y="2546866"/>
            <a:ext cx="15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09800" y="214235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Right Triangle 42"/>
          <p:cNvSpPr>
            <a:spLocks noChangeAspect="1"/>
          </p:cNvSpPr>
          <p:nvPr/>
        </p:nvSpPr>
        <p:spPr>
          <a:xfrm rot="13495821">
            <a:off x="2762139" y="2313689"/>
            <a:ext cx="91440" cy="91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876800" y="2253734"/>
            <a:ext cx="12954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Admin</a:t>
            </a:r>
            <a:endParaRPr lang="en-US" b="1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7696200" y="2221468"/>
            <a:ext cx="1143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172200" y="2438400"/>
            <a:ext cx="15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00800" y="203388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used by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Right Triangle 47"/>
          <p:cNvSpPr>
            <a:spLocks noChangeAspect="1"/>
          </p:cNvSpPr>
          <p:nvPr/>
        </p:nvSpPr>
        <p:spPr>
          <a:xfrm rot="2732886">
            <a:off x="6343535" y="2228735"/>
            <a:ext cx="91440" cy="91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rot="5400000">
            <a:off x="3886200" y="2286000"/>
            <a:ext cx="1524000" cy="0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5</cp:revision>
  <dcterms:created xsi:type="dcterms:W3CDTF">2017-06-02T06:53:37Z</dcterms:created>
  <dcterms:modified xsi:type="dcterms:W3CDTF">2017-06-02T07:06:09Z</dcterms:modified>
</cp:coreProperties>
</file>