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3196633" y="2564904"/>
            <a:ext cx="27432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96633" y="2881372"/>
            <a:ext cx="27432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squares: Square[100]=null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196633" y="3250704"/>
            <a:ext cx="2743200" cy="18466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14</cp:revision>
  <dcterms:created xsi:type="dcterms:W3CDTF">2017-06-02T06:53:37Z</dcterms:created>
  <dcterms:modified xsi:type="dcterms:W3CDTF">2017-06-02T07:11:09Z</dcterms:modified>
</cp:coreProperties>
</file>