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90782" y="1359932"/>
            <a:ext cx="5105400" cy="3505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743582" y="2731532"/>
            <a:ext cx="5257800" cy="3505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66982" y="1588532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24582" y="21219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6" name="Elbow Connector 6"/>
          <p:cNvCxnSpPr>
            <a:stCxn id="114" idx="3"/>
            <a:endCxn id="115" idx="0"/>
          </p:cNvCxnSpPr>
          <p:nvPr/>
        </p:nvCxnSpPr>
        <p:spPr>
          <a:xfrm>
            <a:off x="1914782" y="1773198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448182" y="134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67182" y="256746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19382" y="32532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67182" y="37866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1" name="Elbow Connector 26"/>
          <p:cNvCxnSpPr>
            <a:stCxn id="118" idx="0"/>
            <a:endCxn id="115" idx="1"/>
          </p:cNvCxnSpPr>
          <p:nvPr/>
        </p:nvCxnSpPr>
        <p:spPr>
          <a:xfrm rot="5400000" flipH="1" flipV="1">
            <a:off x="3251199" y="1694081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Elbow Connector 121"/>
          <p:cNvCxnSpPr>
            <a:stCxn id="114" idx="2"/>
            <a:endCxn id="119" idx="0"/>
          </p:cNvCxnSpPr>
          <p:nvPr/>
        </p:nvCxnSpPr>
        <p:spPr>
          <a:xfrm rot="5400000">
            <a:off x="543182" y="2605564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Elbow Connector 122"/>
          <p:cNvCxnSpPr>
            <a:stCxn id="120" idx="0"/>
            <a:endCxn id="118" idx="2"/>
          </p:cNvCxnSpPr>
          <p:nvPr/>
        </p:nvCxnSpPr>
        <p:spPr>
          <a:xfrm rot="5400000" flipH="1" flipV="1">
            <a:off x="2213748" y="3361730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4" name="Elbow Connector 43"/>
          <p:cNvCxnSpPr>
            <a:stCxn id="119" idx="2"/>
            <a:endCxn id="120" idx="1"/>
          </p:cNvCxnSpPr>
          <p:nvPr/>
        </p:nvCxnSpPr>
        <p:spPr>
          <a:xfrm rot="16200000" flipH="1">
            <a:off x="1454665" y="3358813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2067182" y="41031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05382" y="19578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194448" y="238279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52782" y="36342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914783" y="3112533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 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24582" y="1729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95782" y="21864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76782" y="2872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2182" y="3156466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629782" y="368986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35" name="Elbow Connector 6"/>
          <p:cNvCxnSpPr>
            <a:stCxn id="133" idx="3"/>
            <a:endCxn id="134" idx="0"/>
          </p:cNvCxnSpPr>
          <p:nvPr/>
        </p:nvCxnSpPr>
        <p:spPr>
          <a:xfrm>
            <a:off x="5419982" y="3341132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5953382" y="29161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67986" y="4135398"/>
            <a:ext cx="14478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124582" y="482119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72382" y="535459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40" name="Elbow Connector 26"/>
          <p:cNvCxnSpPr>
            <a:stCxn id="137" idx="0"/>
            <a:endCxn id="134" idx="1"/>
          </p:cNvCxnSpPr>
          <p:nvPr/>
        </p:nvCxnSpPr>
        <p:spPr>
          <a:xfrm rot="5400000" flipH="1" flipV="1">
            <a:off x="6830401" y="3336017"/>
            <a:ext cx="260866" cy="133789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Elbow Connector 140"/>
          <p:cNvCxnSpPr>
            <a:stCxn id="133" idx="2"/>
            <a:endCxn id="138" idx="0"/>
          </p:cNvCxnSpPr>
          <p:nvPr/>
        </p:nvCxnSpPr>
        <p:spPr>
          <a:xfrm rot="5400000">
            <a:off x="4048382" y="4173498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Elbow Connector 43"/>
          <p:cNvCxnSpPr>
            <a:stCxn id="138" idx="2"/>
            <a:endCxn id="139" idx="1"/>
          </p:cNvCxnSpPr>
          <p:nvPr/>
        </p:nvCxnSpPr>
        <p:spPr>
          <a:xfrm rot="16200000" flipH="1">
            <a:off x="4959865" y="4926747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5572382" y="57033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10582" y="35257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3699648" y="39507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657982" y="520219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has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29782" y="3297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800982" y="375439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567986" y="4484132"/>
            <a:ext cx="14478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676782" y="33411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1" name="Striped Right Arrow 150"/>
          <p:cNvSpPr/>
          <p:nvPr/>
        </p:nvSpPr>
        <p:spPr>
          <a:xfrm>
            <a:off x="3362582" y="4636532"/>
            <a:ext cx="533400" cy="457200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067182" y="4472409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72382" y="5996464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67986" y="4809475"/>
            <a:ext cx="1447800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15</cp:revision>
  <dcterms:created xsi:type="dcterms:W3CDTF">2017-06-02T06:53:37Z</dcterms:created>
  <dcterms:modified xsi:type="dcterms:W3CDTF">2017-06-02T07:11:49Z</dcterms:modified>
</cp:coreProperties>
</file>