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5"/>
          <p:cNvSpPr>
            <a:spLocks noChangeArrowheads="1"/>
          </p:cNvSpPr>
          <p:nvPr/>
        </p:nvSpPr>
        <p:spPr bwMode="auto">
          <a:xfrm>
            <a:off x="3131840" y="1437928"/>
            <a:ext cx="2876077" cy="4406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/>
              <a:t>Table</a:t>
            </a:r>
          </a:p>
        </p:txBody>
      </p:sp>
      <p:sp>
        <p:nvSpPr>
          <p:cNvPr id="202" name="Rectangle 6"/>
          <p:cNvSpPr>
            <a:spLocks noChangeArrowheads="1"/>
          </p:cNvSpPr>
          <p:nvPr/>
        </p:nvSpPr>
        <p:spPr bwMode="auto">
          <a:xfrm>
            <a:off x="3131840" y="1856766"/>
            <a:ext cx="2876077" cy="78879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smtClean="0"/>
              <a:t>number</a:t>
            </a:r>
            <a:r>
              <a:rPr lang="en-US" sz="1600" dirty="0"/>
              <a:t>: Integer</a:t>
            </a:r>
          </a:p>
          <a:p>
            <a:r>
              <a:rPr lang="en-US" sz="1600" dirty="0" smtClean="0"/>
              <a:t>chairs: Chair = null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en-US" sz="1600" u="sng" dirty="0"/>
          </a:p>
        </p:txBody>
      </p:sp>
      <p:sp>
        <p:nvSpPr>
          <p:cNvPr id="203" name="Rectangle 7"/>
          <p:cNvSpPr>
            <a:spLocks noChangeArrowheads="1"/>
          </p:cNvSpPr>
          <p:nvPr/>
        </p:nvSpPr>
        <p:spPr bwMode="auto">
          <a:xfrm>
            <a:off x="3127598" y="2645556"/>
            <a:ext cx="2879168" cy="86409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err="1" smtClean="0"/>
              <a:t>getNumber</a:t>
            </a:r>
            <a:r>
              <a:rPr lang="en-US" sz="1600" dirty="0"/>
              <a:t>( ) : Integer</a:t>
            </a:r>
          </a:p>
          <a:p>
            <a:r>
              <a:rPr lang="en-US" sz="1600" dirty="0" err="1" smtClean="0"/>
              <a:t>setNumber</a:t>
            </a:r>
            <a:r>
              <a:rPr lang="en-US" sz="1600" dirty="0" smtClean="0"/>
              <a:t>(n</a:t>
            </a:r>
            <a:r>
              <a:rPr lang="en-US" sz="1600" dirty="0"/>
              <a:t>: Integer) 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18</cp:revision>
  <dcterms:created xsi:type="dcterms:W3CDTF">2017-06-02T06:53:37Z</dcterms:created>
  <dcterms:modified xsi:type="dcterms:W3CDTF">2017-06-02T07:13:37Z</dcterms:modified>
</cp:coreProperties>
</file>