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nip Diagonal Corner Rectangle 246"/>
          <p:cNvSpPr/>
          <p:nvPr/>
        </p:nvSpPr>
        <p:spPr>
          <a:xfrm>
            <a:off x="4419600" y="1645508"/>
            <a:ext cx="4495800" cy="3810000"/>
          </a:xfrm>
          <a:prstGeom prst="snip2Diag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Snip Diagonal Corner Rectangle 247"/>
          <p:cNvSpPr/>
          <p:nvPr/>
        </p:nvSpPr>
        <p:spPr>
          <a:xfrm>
            <a:off x="228600" y="1645508"/>
            <a:ext cx="4038600" cy="3810000"/>
          </a:xfrm>
          <a:prstGeom prst="snip2Diag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04800" y="195030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438400" y="3137242"/>
            <a:ext cx="1524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628900" y="195030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52" name="Elbow Connector 251"/>
          <p:cNvCxnSpPr>
            <a:stCxn id="249" idx="3"/>
            <a:endCxn id="251" idx="1"/>
          </p:cNvCxnSpPr>
          <p:nvPr/>
        </p:nvCxnSpPr>
        <p:spPr>
          <a:xfrm>
            <a:off x="1447800" y="2134974"/>
            <a:ext cx="11811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3" name="Elbow Connector 252"/>
          <p:cNvCxnSpPr>
            <a:stCxn id="250" idx="0"/>
            <a:endCxn id="251" idx="2"/>
          </p:cNvCxnSpPr>
          <p:nvPr/>
        </p:nvCxnSpPr>
        <p:spPr>
          <a:xfrm rot="5400000" flipH="1" flipV="1">
            <a:off x="2791599" y="2728441"/>
            <a:ext cx="817602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4" name="Rectangle 253"/>
          <p:cNvSpPr/>
          <p:nvPr/>
        </p:nvSpPr>
        <p:spPr>
          <a:xfrm>
            <a:off x="2438400" y="3462640"/>
            <a:ext cx="1524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FaceValue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int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55" name="Elbow Connector 51"/>
          <p:cNvCxnSpPr>
            <a:stCxn id="249" idx="2"/>
            <a:endCxn id="250" idx="1"/>
          </p:cNvCxnSpPr>
          <p:nvPr/>
        </p:nvCxnSpPr>
        <p:spPr>
          <a:xfrm rot="16200000" flipH="1">
            <a:off x="1156216" y="2039724"/>
            <a:ext cx="1002268" cy="15621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1524000" y="17862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90600" y="27768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throws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43200" y="270064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057400" y="294090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 flipV="1">
            <a:off x="2057400" y="3779108"/>
            <a:ext cx="609600" cy="53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olded Corner 260"/>
          <p:cNvSpPr/>
          <p:nvPr/>
        </p:nvSpPr>
        <p:spPr>
          <a:xfrm>
            <a:off x="533400" y="4312508"/>
            <a:ext cx="2286000" cy="771346"/>
          </a:xfrm>
          <a:prstGeom prst="foldedCorner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{</a:t>
            </a:r>
            <a:r>
              <a:rPr lang="en-US" b="1" dirty="0" err="1" smtClean="0">
                <a:solidFill>
                  <a:schemeClr val="tx1"/>
                </a:solidFill>
              </a:rPr>
              <a:t>FaceValue</a:t>
            </a:r>
            <a:r>
              <a:rPr lang="en-US" b="1" dirty="0" smtClean="0">
                <a:solidFill>
                  <a:schemeClr val="tx1"/>
                </a:solidFill>
              </a:rPr>
              <a:t> can be 1,2,3,4,5 or 6 only}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4495800" y="1961976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6324600" y="3104976"/>
            <a:ext cx="24384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010400" y="1961976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65" name="Elbow Connector 264"/>
          <p:cNvCxnSpPr>
            <a:stCxn id="262" idx="3"/>
            <a:endCxn id="264" idx="1"/>
          </p:cNvCxnSpPr>
          <p:nvPr/>
        </p:nvCxnSpPr>
        <p:spPr>
          <a:xfrm>
            <a:off x="5638800" y="2146642"/>
            <a:ext cx="13716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6" name="Elbow Connector 265"/>
          <p:cNvCxnSpPr>
            <a:stCxn id="263" idx="0"/>
            <a:endCxn id="264" idx="2"/>
          </p:cNvCxnSpPr>
          <p:nvPr/>
        </p:nvCxnSpPr>
        <p:spPr>
          <a:xfrm rot="5400000" flipH="1" flipV="1">
            <a:off x="7176016" y="2699092"/>
            <a:ext cx="773668" cy="381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7" name="Rectangle 266"/>
          <p:cNvSpPr/>
          <p:nvPr/>
        </p:nvSpPr>
        <p:spPr>
          <a:xfrm>
            <a:off x="6324600" y="3474309"/>
            <a:ext cx="24384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 smtClean="0">
                <a:solidFill>
                  <a:sysClr val="windowText" lastClr="000000"/>
                </a:solidFill>
                <a:latin typeface="Calibri" pitchFamily="34" charset="0"/>
              </a:rPr>
              <a:t>FaceValue</a:t>
            </a:r>
            <a:r>
              <a:rPr lang="en-US" b="1" kern="0" noProof="0" dirty="0" smtClean="0">
                <a:latin typeface="Calibri" pitchFamily="34" charset="0"/>
              </a:rPr>
              <a:t>: DIE_VALUE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68" name="Elbow Connector 51"/>
          <p:cNvCxnSpPr>
            <a:stCxn id="262" idx="2"/>
            <a:endCxn id="263" idx="1"/>
          </p:cNvCxnSpPr>
          <p:nvPr/>
        </p:nvCxnSpPr>
        <p:spPr>
          <a:xfrm rot="16200000" flipH="1">
            <a:off x="5216783" y="2181825"/>
            <a:ext cx="958334" cy="1257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9" name="TextBox 268"/>
          <p:cNvSpPr txBox="1"/>
          <p:nvPr/>
        </p:nvSpPr>
        <p:spPr>
          <a:xfrm>
            <a:off x="5715000" y="17979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181600" y="27885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throws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934200" y="2712308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943600" y="332190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5257800" y="4109476"/>
            <a:ext cx="2362200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&lt;&lt;enumeration&gt;&gt;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</a:b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DIE_VALUE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257800" y="4732977"/>
            <a:ext cx="2362200" cy="64633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ONE, TWO, THREE, FOUR, FIVE, SIX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75" name="Striped Right Arrow 274"/>
          <p:cNvSpPr/>
          <p:nvPr/>
        </p:nvSpPr>
        <p:spPr>
          <a:xfrm>
            <a:off x="4038600" y="3321908"/>
            <a:ext cx="533400" cy="457200"/>
          </a:xfrm>
          <a:prstGeom prst="striped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48" grpId="0" animBg="1"/>
      <p:bldP spid="261" grpId="0" animBg="1"/>
      <p:bldP spid="2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24</cp:revision>
  <dcterms:created xsi:type="dcterms:W3CDTF">2017-06-02T06:53:37Z</dcterms:created>
  <dcterms:modified xsi:type="dcterms:W3CDTF">2017-06-02T07:16:59Z</dcterms:modified>
</cp:coreProperties>
</file>