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75"/>
          <p:cNvSpPr/>
          <p:nvPr/>
        </p:nvSpPr>
        <p:spPr>
          <a:xfrm>
            <a:off x="3895023" y="3595996"/>
            <a:ext cx="2364358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AcademicStaff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77" name="Elbow Connector 276"/>
          <p:cNvCxnSpPr>
            <a:stCxn id="276" idx="0"/>
            <a:endCxn id="278" idx="2"/>
          </p:cNvCxnSpPr>
          <p:nvPr/>
        </p:nvCxnSpPr>
        <p:spPr>
          <a:xfrm rot="5400000" flipH="1" flipV="1">
            <a:off x="5494830" y="2721168"/>
            <a:ext cx="457200" cy="12924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lowchart: Extract 277"/>
          <p:cNvSpPr/>
          <p:nvPr/>
        </p:nvSpPr>
        <p:spPr>
          <a:xfrm>
            <a:off x="6239581" y="2910196"/>
            <a:ext cx="260156" cy="228600"/>
          </a:xfrm>
          <a:prstGeom prst="flowChartExtra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9" name="Rectangle 278"/>
          <p:cNvSpPr/>
          <p:nvPr/>
        </p:nvSpPr>
        <p:spPr>
          <a:xfrm>
            <a:off x="6436455" y="3595996"/>
            <a:ext cx="2364358" cy="6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AdminStaff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80" name="Elbow Connector 7"/>
          <p:cNvCxnSpPr>
            <a:stCxn id="279" idx="0"/>
            <a:endCxn id="278" idx="2"/>
          </p:cNvCxnSpPr>
          <p:nvPr/>
        </p:nvCxnSpPr>
        <p:spPr>
          <a:xfrm rot="16200000" flipV="1">
            <a:off x="6765547" y="2742908"/>
            <a:ext cx="457200" cy="12489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5217135" y="1556792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SalariedStaff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217135" y="2143526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895023" y="4205596"/>
            <a:ext cx="2364358" cy="533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6436455" y="4205596"/>
            <a:ext cx="2364358" cy="533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6436455" y="4738996"/>
            <a:ext cx="2364358" cy="7961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arrangeMeeting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3895023" y="4738996"/>
            <a:ext cx="2364358" cy="7961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giveLecture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5217135" y="2328340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</p:txBody>
      </p:sp>
      <p:sp>
        <p:nvSpPr>
          <p:cNvPr id="288" name="AutoShape 19"/>
          <p:cNvSpPr>
            <a:spLocks/>
          </p:cNvSpPr>
          <p:nvPr/>
        </p:nvSpPr>
        <p:spPr bwMode="auto">
          <a:xfrm>
            <a:off x="390377" y="2571124"/>
            <a:ext cx="2934268" cy="1011456"/>
          </a:xfrm>
          <a:prstGeom prst="wedgeRectCallout">
            <a:avLst>
              <a:gd name="adj1" fmla="val 107367"/>
              <a:gd name="adj2" fmla="val 2975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dirty="0" smtClean="0">
                <a:solidFill>
                  <a:srgbClr val="7030A0"/>
                </a:solidFill>
              </a:rPr>
              <a:t>This means </a:t>
            </a:r>
            <a:r>
              <a:rPr lang="en-US" sz="2000" dirty="0" smtClean="0">
                <a:solidFill>
                  <a:srgbClr val="C00000"/>
                </a:solidFill>
              </a:rPr>
              <a:t>Admin</a:t>
            </a:r>
            <a:r>
              <a:rPr lang="en-US" sz="2000" dirty="0" smtClean="0">
                <a:solidFill>
                  <a:srgbClr val="7030A0"/>
                </a:solidFill>
              </a:rPr>
              <a:t> “implements” the </a:t>
            </a:r>
            <a:r>
              <a:rPr lang="en-US" sz="2000" dirty="0" err="1" smtClean="0">
                <a:solidFill>
                  <a:srgbClr val="C00000"/>
                </a:solidFill>
              </a:rPr>
              <a:t>SalariedStaff</a:t>
            </a:r>
            <a:r>
              <a:rPr lang="en-US" sz="2000" dirty="0" smtClean="0">
                <a:solidFill>
                  <a:srgbClr val="7030A0"/>
                </a:solidFill>
              </a:rPr>
              <a:t> interface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25</cp:revision>
  <dcterms:created xsi:type="dcterms:W3CDTF">2017-06-02T06:53:37Z</dcterms:created>
  <dcterms:modified xsi:type="dcterms:W3CDTF">2017-06-02T07:17:37Z</dcterms:modified>
</cp:coreProperties>
</file>