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3"/>
          <p:cNvSpPr>
            <a:spLocks noChangeShapeType="1"/>
          </p:cNvSpPr>
          <p:nvPr/>
        </p:nvSpPr>
        <p:spPr bwMode="auto">
          <a:xfrm>
            <a:off x="4045689" y="2956181"/>
            <a:ext cx="0" cy="88968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3280117" y="2204864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:Class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1935879" y="3349854"/>
            <a:ext cx="97617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delete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1935879" y="3838594"/>
            <a:ext cx="2030673" cy="120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109" name="AutoShape 19"/>
          <p:cNvSpPr>
            <a:spLocks/>
          </p:cNvSpPr>
          <p:nvPr/>
        </p:nvSpPr>
        <p:spPr bwMode="auto">
          <a:xfrm>
            <a:off x="5108991" y="3443320"/>
            <a:ext cx="2280383" cy="426681"/>
          </a:xfrm>
          <a:prstGeom prst="borderCallout2">
            <a:avLst>
              <a:gd name="adj1" fmla="val 84992"/>
              <a:gd name="adj2" fmla="val 16"/>
              <a:gd name="adj3" fmla="val 111081"/>
              <a:gd name="adj4" fmla="val -23531"/>
              <a:gd name="adj5" fmla="val 104610"/>
              <a:gd name="adj6" fmla="val -3289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Lifeline stops here</a:t>
            </a:r>
            <a:endParaRPr lang="en-US" sz="220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16200000" flipV="1">
            <a:off x="3896381" y="3705972"/>
            <a:ext cx="284430" cy="267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889791" y="3710466"/>
            <a:ext cx="288175" cy="2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2017-06-01T03:42:16Z</dcterms:created>
  <dcterms:modified xsi:type="dcterms:W3CDTF">2017-06-01T03:58:55Z</dcterms:modified>
</cp:coreProperties>
</file>