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47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90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7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38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47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5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7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0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24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92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222879" y="2528497"/>
            <a:ext cx="6332723" cy="195643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4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48032" y="2276872"/>
            <a:ext cx="0" cy="224928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47932" y="1916832"/>
            <a:ext cx="18002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</a:t>
            </a:r>
            <a:r>
              <a:rPr lang="en-US" sz="2400" dirty="0" err="1" smtClean="0">
                <a:solidFill>
                  <a:prstClr val="black"/>
                </a:solidFill>
              </a:rPr>
              <a:t>CloudServer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7" name="Snip Single Corner Rectangle 26"/>
          <p:cNvSpPr/>
          <p:nvPr/>
        </p:nvSpPr>
        <p:spPr>
          <a:xfrm flipV="1">
            <a:off x="1218898" y="2515217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218898" y="2528497"/>
            <a:ext cx="6480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par</a:t>
            </a:r>
            <a:endParaRPr lang="en-US" sz="2400" dirty="0">
              <a:solidFill>
                <a:srgbClr val="FF0000"/>
              </a:solidFill>
              <a:cs typeface="Arial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270044" y="2974680"/>
            <a:ext cx="2211281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lg" len="lg"/>
          </a:ln>
        </p:spPr>
      </p:cxnSp>
      <p:sp>
        <p:nvSpPr>
          <p:cNvPr id="30" name="Rectangle 29"/>
          <p:cNvSpPr/>
          <p:nvPr/>
        </p:nvSpPr>
        <p:spPr>
          <a:xfrm>
            <a:off x="4500819" y="2959651"/>
            <a:ext cx="269055" cy="37858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294108" y="3922268"/>
            <a:ext cx="4670293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lg" len="lg"/>
          </a:ln>
        </p:spPr>
      </p:cxnSp>
      <p:cxnSp>
        <p:nvCxnSpPr>
          <p:cNvPr id="32" name="Straight Connector 31"/>
          <p:cNvCxnSpPr/>
          <p:nvPr/>
        </p:nvCxnSpPr>
        <p:spPr>
          <a:xfrm>
            <a:off x="1222879" y="3441857"/>
            <a:ext cx="6332723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2434916" y="2929210"/>
            <a:ext cx="1828800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smtClean="0">
                <a:solidFill>
                  <a:srgbClr val="0070C0"/>
                </a:solidFill>
              </a:rPr>
              <a:t>poll()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327378" y="3914862"/>
            <a:ext cx="788064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i="1" dirty="0" smtClean="0">
                <a:solidFill>
                  <a:srgbClr val="0070C0"/>
                </a:solidFill>
              </a:rPr>
              <a:t>oll()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 flipH="1">
            <a:off x="2122979" y="2276873"/>
            <a:ext cx="0" cy="2520279"/>
          </a:xfrm>
          <a:prstGeom prst="line">
            <a:avLst/>
          </a:prstGeom>
          <a:ln>
            <a:solidFill>
              <a:srgbClr val="0070C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10943" y="2367733"/>
            <a:ext cx="224072" cy="224928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1222879" y="1907541"/>
            <a:ext cx="18002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:Logic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 flipH="1">
            <a:off x="7087550" y="2276872"/>
            <a:ext cx="0" cy="2249283"/>
          </a:xfrm>
          <a:prstGeom prst="line">
            <a:avLst/>
          </a:prstGeom>
          <a:ln>
            <a:solidFill>
              <a:schemeClr val="accent3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6187450" y="1916832"/>
            <a:ext cx="18002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</a:t>
            </a:r>
            <a:r>
              <a:rPr lang="en-US" sz="2400" dirty="0" err="1" smtClean="0">
                <a:solidFill>
                  <a:prstClr val="black"/>
                </a:solidFill>
              </a:rPr>
              <a:t>LocalData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64401" y="3915628"/>
            <a:ext cx="269055" cy="37858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/>
      <p:bldP spid="30" grpId="0" animBg="1"/>
      <p:bldP spid="33" grpId="0"/>
      <p:bldP spid="34" grpId="0"/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4</cp:revision>
  <dcterms:created xsi:type="dcterms:W3CDTF">2017-06-01T05:12:09Z</dcterms:created>
  <dcterms:modified xsi:type="dcterms:W3CDTF">2017-06-01T05:15:40Z</dcterms:modified>
</cp:coreProperties>
</file>