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55776" y="2016508"/>
            <a:ext cx="3801445" cy="19564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20" name="Snip Single Corner Rectangle 19"/>
          <p:cNvSpPr/>
          <p:nvPr/>
        </p:nvSpPr>
        <p:spPr>
          <a:xfrm flipV="1">
            <a:off x="2555774" y="202000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2555776" y="2016508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par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555775" y="2857308"/>
            <a:ext cx="3765820" cy="58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0278" y="3426925"/>
            <a:ext cx="3765820" cy="58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2017-06-01T05:12:09Z</dcterms:created>
  <dcterms:modified xsi:type="dcterms:W3CDTF">2017-06-01T05:15:00Z</dcterms:modified>
</cp:coreProperties>
</file>