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4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7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3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4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5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9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3"/>
          <p:cNvSpPr>
            <a:spLocks noChangeShapeType="1"/>
          </p:cNvSpPr>
          <p:nvPr/>
        </p:nvSpPr>
        <p:spPr bwMode="auto">
          <a:xfrm>
            <a:off x="2495735" y="1988255"/>
            <a:ext cx="0" cy="2484438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77" name="Text Box 11"/>
          <p:cNvSpPr txBox="1">
            <a:spLocks noChangeArrowheads="1"/>
          </p:cNvSpPr>
          <p:nvPr/>
        </p:nvSpPr>
        <p:spPr bwMode="auto">
          <a:xfrm>
            <a:off x="1809935" y="1914144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5909468" y="1866018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dirty="0" err="1" smtClean="0">
                <a:solidFill>
                  <a:schemeClr val="tx1"/>
                </a:solidFill>
              </a:rPr>
              <a:t>MSLogic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auto">
          <a:xfrm flipH="1">
            <a:off x="6557168" y="2619830"/>
            <a:ext cx="4082" cy="1852863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80" name="Rectangle 79"/>
          <p:cNvSpPr/>
          <p:nvPr/>
        </p:nvSpPr>
        <p:spPr>
          <a:xfrm>
            <a:off x="6416147" y="3282664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2740117" y="2720093"/>
            <a:ext cx="364467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getAppearanceOfCellAt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 flipH="1">
            <a:off x="2630737" y="3697330"/>
            <a:ext cx="3738009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3197421" y="3820860"/>
            <a:ext cx="232109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cellAppearance</a:t>
            </a:r>
            <a:endParaRPr lang="en-US" sz="2000" i="1" dirty="0"/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050572" y="1220267"/>
            <a:ext cx="6681753" cy="33326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85" name="Snip Single Corner Rectangle 84"/>
          <p:cNvSpPr/>
          <p:nvPr/>
        </p:nvSpPr>
        <p:spPr>
          <a:xfrm flipV="1">
            <a:off x="1054003" y="1218004"/>
            <a:ext cx="3993640" cy="403761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1068285" y="1220267"/>
            <a:ext cx="3900929" cy="388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cs typeface="Arial" charset="0"/>
              </a:rPr>
              <a:t>sd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  get minefield appearance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646978" y="3277143"/>
            <a:ext cx="370572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1478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2" grpId="0" animBg="1"/>
      <p:bldP spid="8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7</cp:revision>
  <dcterms:created xsi:type="dcterms:W3CDTF">2017-06-01T05:12:09Z</dcterms:created>
  <dcterms:modified xsi:type="dcterms:W3CDTF">2017-06-01T05:18:48Z</dcterms:modified>
</cp:coreProperties>
</file>