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1636331" y="1460754"/>
            <a:ext cx="0" cy="468220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4379531" y="1308354"/>
            <a:ext cx="0" cy="4818564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693731" y="576517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en-US" sz="2000" smtClean="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636331" y="2298954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1612579" y="4996654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735763" y="1949926"/>
            <a:ext cx="232306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mark x y  </a:t>
            </a:r>
            <a:r>
              <a:rPr lang="en-US" sz="2000" i="1" dirty="0" smtClean="0"/>
              <a:t>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clear x y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067800" y="45542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smtClean="0"/>
              <a:t>Show updated  minefield</a:t>
            </a:r>
            <a:endParaRPr lang="en-US" sz="2000" i="1" dirty="0"/>
          </a:p>
        </p:txBody>
      </p:sp>
      <p:grpSp>
        <p:nvGrpSpPr>
          <p:cNvPr id="11" name="Group 42"/>
          <p:cNvGrpSpPr/>
          <p:nvPr/>
        </p:nvGrpSpPr>
        <p:grpSpPr>
          <a:xfrm>
            <a:off x="1492837" y="542390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240987" y="2270772"/>
            <a:ext cx="225619" cy="2781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606156" y="576517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en-US" sz="2000" dirty="0" err="1" smtClean="0">
                <a:solidFill>
                  <a:schemeClr val="tx1"/>
                </a:solidFill>
              </a:rPr>
              <a:t>MSLogic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7256331" y="1308354"/>
            <a:ext cx="0" cy="4176880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508180" y="246323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4609120" y="2102326"/>
            <a:ext cx="2553195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markCellAt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 OR </a:t>
            </a:r>
            <a:r>
              <a:rPr lang="en-US" sz="2000" i="1" dirty="0" err="1" smtClean="0"/>
              <a:t>clearCellAt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  <p:sp>
        <p:nvSpPr>
          <p:cNvPr id="22" name="Rectangle 21"/>
          <p:cNvSpPr/>
          <p:nvPr/>
        </p:nvSpPr>
        <p:spPr>
          <a:xfrm>
            <a:off x="7112835" y="2458797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4496305" y="2863984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4494325" y="4413803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704122" y="3917534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getGameState</a:t>
            </a:r>
            <a:r>
              <a:rPr lang="en-US" sz="2000" i="1" dirty="0" smtClean="0"/>
              <a:t>()</a:t>
            </a:r>
            <a:endParaRPr lang="en-US" sz="2000" i="1" dirty="0"/>
          </a:p>
        </p:txBody>
      </p:sp>
      <p:sp>
        <p:nvSpPr>
          <p:cNvPr id="26" name="Rectangle 25"/>
          <p:cNvSpPr/>
          <p:nvPr/>
        </p:nvSpPr>
        <p:spPr>
          <a:xfrm>
            <a:off x="7098980" y="4409370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4482450" y="4814557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001006" y="4841835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gameState</a:t>
            </a:r>
            <a:endParaRPr lang="en-US" sz="2000" i="1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457214" y="3304399"/>
            <a:ext cx="4191990" cy="59266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30" name="Snip Single Corner Rectangle 29"/>
          <p:cNvSpPr/>
          <p:nvPr/>
        </p:nvSpPr>
        <p:spPr>
          <a:xfrm flipV="1">
            <a:off x="3457213" y="3303917"/>
            <a:ext cx="522515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53671" y="3304398"/>
            <a:ext cx="395802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ref   get minefield appearance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H="1" flipV="1">
            <a:off x="1630183" y="5967197"/>
            <a:ext cx="2749139" cy="54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2085405" y="5524842"/>
            <a:ext cx="213557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smtClean="0"/>
              <a:t>Show result</a:t>
            </a:r>
            <a:endParaRPr lang="en-US" sz="2000" i="1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355282" y="1534975"/>
            <a:ext cx="6543304" cy="383796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35" name="Snip Single Corner Rectangle 34"/>
          <p:cNvSpPr/>
          <p:nvPr/>
        </p:nvSpPr>
        <p:spPr>
          <a:xfrm flipV="1">
            <a:off x="1355282" y="1534497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319656" y="1534975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loop    [until </a:t>
            </a:r>
            <a:r>
              <a:rPr lang="en-US" sz="2000" dirty="0" err="1" smtClean="0">
                <a:solidFill>
                  <a:schemeClr val="tx1"/>
                </a:solidFill>
                <a:cs typeface="Arial" charset="0"/>
              </a:rPr>
              <a:t>won|lost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]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5254" y="1134279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Player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8" grpId="0"/>
      <p:bldP spid="28" grpId="1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4" grpId="1" animBg="1"/>
      <p:bldP spid="35" grpId="0" animBg="1"/>
      <p:bldP spid="35" grpId="1" animBg="1"/>
      <p:bldP spid="36" grpId="0"/>
      <p:bldP spid="36" grpId="1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2017-06-01T03:42:16Z</dcterms:created>
  <dcterms:modified xsi:type="dcterms:W3CDTF">2017-06-01T03:43:41Z</dcterms:modified>
</cp:coreProperties>
</file>