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767" y="5523466"/>
            <a:ext cx="1940011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172" y="5020958"/>
            <a:ext cx="1940011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77" y="4543163"/>
            <a:ext cx="1940011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221" y="3900611"/>
            <a:ext cx="1940011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809368" y="4948877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64854" y="4380467"/>
            <a:ext cx="279292" cy="491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3762" y="5202192"/>
            <a:ext cx="667267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73876" y="5447267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13447" y="5206309"/>
            <a:ext cx="1940011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Storage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852" y="4703801"/>
            <a:ext cx="1940011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Logic 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59901" y="4077724"/>
            <a:ext cx="1940011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UI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697534" y="4557580"/>
            <a:ext cx="279292" cy="491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006556" y="5130110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5349" y="5259855"/>
            <a:ext cx="2191265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Hardware Access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4755" y="4757347"/>
            <a:ext cx="2211860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Network Protocol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24159" y="4279552"/>
            <a:ext cx="1940011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Encryption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1804" y="3637000"/>
            <a:ext cx="1491048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FTP Access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6093950" y="4685266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049436" y="4116856"/>
            <a:ext cx="279292" cy="491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122782" y="5183656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85231" y="3628762"/>
            <a:ext cx="1491048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GUI Console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7530188" y="4342135"/>
            <a:ext cx="798276" cy="744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4077738" y="5696461"/>
            <a:ext cx="420130" cy="25949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F89B9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182773" y="5628499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7739" y="3336320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Can 28"/>
          <p:cNvSpPr/>
          <p:nvPr/>
        </p:nvSpPr>
        <p:spPr>
          <a:xfrm rot="5400000">
            <a:off x="7007551" y="4528766"/>
            <a:ext cx="123530" cy="2730843"/>
          </a:xfrm>
          <a:prstGeom prst="can">
            <a:avLst/>
          </a:prstGeom>
          <a:noFill/>
          <a:ln>
            <a:solidFill>
              <a:srgbClr val="9F8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6398749" y="5682045"/>
            <a:ext cx="23477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8423314" y="5808020"/>
            <a:ext cx="160986" cy="70834"/>
          </a:xfrm>
          <a:custGeom>
            <a:avLst/>
            <a:gdLst>
              <a:gd name="connsiteX0" fmla="*/ 0 w 160986"/>
              <a:gd name="connsiteY0" fmla="*/ 70834 h 70834"/>
              <a:gd name="connsiteX1" fmla="*/ 57955 w 160986"/>
              <a:gd name="connsiteY1" fmla="*/ 51515 h 70834"/>
              <a:gd name="connsiteX2" fmla="*/ 103031 w 160986"/>
              <a:gd name="connsiteY2" fmla="*/ 6439 h 70834"/>
              <a:gd name="connsiteX3" fmla="*/ 160986 w 160986"/>
              <a:gd name="connsiteY3" fmla="*/ 0 h 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86" h="70834">
                <a:moveTo>
                  <a:pt x="0" y="70834"/>
                </a:moveTo>
                <a:cubicBezTo>
                  <a:pt x="18853" y="67692"/>
                  <a:pt x="44025" y="68928"/>
                  <a:pt x="57955" y="51515"/>
                </a:cubicBezTo>
                <a:cubicBezTo>
                  <a:pt x="77231" y="27419"/>
                  <a:pt x="40633" y="13372"/>
                  <a:pt x="103031" y="6439"/>
                </a:cubicBezTo>
                <a:lnTo>
                  <a:pt x="160986" y="0"/>
                </a:ln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423314" y="5915784"/>
            <a:ext cx="309093" cy="48140"/>
          </a:xfrm>
          <a:custGeom>
            <a:avLst/>
            <a:gdLst>
              <a:gd name="connsiteX0" fmla="*/ 0 w 309093"/>
              <a:gd name="connsiteY0" fmla="*/ 1706 h 48140"/>
              <a:gd name="connsiteX1" fmla="*/ 154546 w 309093"/>
              <a:gd name="connsiteY1" fmla="*/ 8146 h 48140"/>
              <a:gd name="connsiteX2" fmla="*/ 160986 w 309093"/>
              <a:gd name="connsiteY2" fmla="*/ 27464 h 48140"/>
              <a:gd name="connsiteX3" fmla="*/ 180304 w 309093"/>
              <a:gd name="connsiteY3" fmla="*/ 33904 h 48140"/>
              <a:gd name="connsiteX4" fmla="*/ 276896 w 309093"/>
              <a:gd name="connsiteY4" fmla="*/ 40343 h 48140"/>
              <a:gd name="connsiteX5" fmla="*/ 309093 w 309093"/>
              <a:gd name="connsiteY5" fmla="*/ 46782 h 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093" h="48140">
                <a:moveTo>
                  <a:pt x="0" y="1706"/>
                </a:moveTo>
                <a:cubicBezTo>
                  <a:pt x="51515" y="3853"/>
                  <a:pt x="103634" y="0"/>
                  <a:pt x="154546" y="8146"/>
                </a:cubicBezTo>
                <a:cubicBezTo>
                  <a:pt x="161248" y="9218"/>
                  <a:pt x="156186" y="22664"/>
                  <a:pt x="160986" y="27464"/>
                </a:cubicBezTo>
                <a:cubicBezTo>
                  <a:pt x="165786" y="32264"/>
                  <a:pt x="173558" y="33154"/>
                  <a:pt x="180304" y="33904"/>
                </a:cubicBezTo>
                <a:cubicBezTo>
                  <a:pt x="212375" y="37468"/>
                  <a:pt x="244699" y="38197"/>
                  <a:pt x="276896" y="40343"/>
                </a:cubicBezTo>
                <a:cubicBezTo>
                  <a:pt x="300287" y="48140"/>
                  <a:pt x="289426" y="46782"/>
                  <a:pt x="309093" y="46782"/>
                </a:cubicBez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77083" y="5814459"/>
            <a:ext cx="128789" cy="58660"/>
          </a:xfrm>
          <a:custGeom>
            <a:avLst/>
            <a:gdLst>
              <a:gd name="connsiteX0" fmla="*/ 0 w 128789"/>
              <a:gd name="connsiteY0" fmla="*/ 0 h 58660"/>
              <a:gd name="connsiteX1" fmla="*/ 12879 w 128789"/>
              <a:gd name="connsiteY1" fmla="*/ 19319 h 58660"/>
              <a:gd name="connsiteX2" fmla="*/ 70834 w 128789"/>
              <a:gd name="connsiteY2" fmla="*/ 38637 h 58660"/>
              <a:gd name="connsiteX3" fmla="*/ 128789 w 128789"/>
              <a:gd name="connsiteY3" fmla="*/ 51516 h 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89" h="58660">
                <a:moveTo>
                  <a:pt x="0" y="0"/>
                </a:moveTo>
                <a:cubicBezTo>
                  <a:pt x="4293" y="6440"/>
                  <a:pt x="7406" y="13846"/>
                  <a:pt x="12879" y="19319"/>
                </a:cubicBezTo>
                <a:cubicBezTo>
                  <a:pt x="30988" y="37429"/>
                  <a:pt x="44930" y="34320"/>
                  <a:pt x="70834" y="38637"/>
                </a:cubicBezTo>
                <a:cubicBezTo>
                  <a:pt x="100868" y="58660"/>
                  <a:pt x="82413" y="51516"/>
                  <a:pt x="128789" y="51516"/>
                </a:cubicBez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529861" y="5902465"/>
            <a:ext cx="160986" cy="70834"/>
          </a:xfrm>
          <a:custGeom>
            <a:avLst/>
            <a:gdLst>
              <a:gd name="connsiteX0" fmla="*/ 0 w 160986"/>
              <a:gd name="connsiteY0" fmla="*/ 70834 h 70834"/>
              <a:gd name="connsiteX1" fmla="*/ 57955 w 160986"/>
              <a:gd name="connsiteY1" fmla="*/ 51515 h 70834"/>
              <a:gd name="connsiteX2" fmla="*/ 103031 w 160986"/>
              <a:gd name="connsiteY2" fmla="*/ 6439 h 70834"/>
              <a:gd name="connsiteX3" fmla="*/ 160986 w 160986"/>
              <a:gd name="connsiteY3" fmla="*/ 0 h 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86" h="70834">
                <a:moveTo>
                  <a:pt x="0" y="70834"/>
                </a:moveTo>
                <a:cubicBezTo>
                  <a:pt x="18853" y="67692"/>
                  <a:pt x="44025" y="68928"/>
                  <a:pt x="57955" y="51515"/>
                </a:cubicBezTo>
                <a:cubicBezTo>
                  <a:pt x="77231" y="27419"/>
                  <a:pt x="40633" y="13372"/>
                  <a:pt x="103031" y="6439"/>
                </a:cubicBezTo>
                <a:lnTo>
                  <a:pt x="160986" y="0"/>
                </a:ln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9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2017-06-30T07:36:46Z</dcterms:created>
  <dcterms:modified xsi:type="dcterms:W3CDTF">2017-06-30T07:38:08Z</dcterms:modified>
</cp:coreProperties>
</file>