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4BE0-2277-4E8A-A27D-606A593FED96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8465-BB6E-4BC1-B0D4-03030B5263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087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4BE0-2277-4E8A-A27D-606A593FED96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8465-BB6E-4BC1-B0D4-03030B5263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657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4BE0-2277-4E8A-A27D-606A593FED96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8465-BB6E-4BC1-B0D4-03030B5263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569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4BE0-2277-4E8A-A27D-606A593FED96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8465-BB6E-4BC1-B0D4-03030B5263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28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4BE0-2277-4E8A-A27D-606A593FED96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8465-BB6E-4BC1-B0D4-03030B5263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03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4BE0-2277-4E8A-A27D-606A593FED96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8465-BB6E-4BC1-B0D4-03030B5263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149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4BE0-2277-4E8A-A27D-606A593FED96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8465-BB6E-4BC1-B0D4-03030B5263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553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4BE0-2277-4E8A-A27D-606A593FED96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8465-BB6E-4BC1-B0D4-03030B5263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728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4BE0-2277-4E8A-A27D-606A593FED96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8465-BB6E-4BC1-B0D4-03030B5263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867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4BE0-2277-4E8A-A27D-606A593FED96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8465-BB6E-4BC1-B0D4-03030B5263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54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4BE0-2277-4E8A-A27D-606A593FED96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8465-BB6E-4BC1-B0D4-03030B5263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476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A4BE0-2277-4E8A-A27D-606A593FED96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38465-BB6E-4BC1-B0D4-03030B5263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281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937667" y="2669525"/>
            <a:ext cx="3962400" cy="3239063"/>
          </a:xfrm>
          <a:prstGeom prst="roundRect">
            <a:avLst>
              <a:gd name="adj" fmla="val 33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08855" y="2669526"/>
            <a:ext cx="3962400" cy="3239063"/>
          </a:xfrm>
          <a:prstGeom prst="roundRect">
            <a:avLst>
              <a:gd name="adj" fmla="val 33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89329" y="2784389"/>
            <a:ext cx="1143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GUI</a:t>
            </a:r>
            <a:endParaRPr lang="en-SG" sz="2400" dirty="0">
              <a:solidFill>
                <a:prstClr val="black"/>
              </a:solidFill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161455" y="2784389"/>
            <a:ext cx="866274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  <a:p>
            <a:pPr algn="ctr"/>
            <a:endParaRPr lang="en-US" sz="2400" dirty="0" smtClean="0">
              <a:solidFill>
                <a:prstClr val="black"/>
              </a:solidFill>
            </a:endParaRPr>
          </a:p>
          <a:p>
            <a:pPr algn="ctr"/>
            <a:endParaRPr lang="en-US" sz="2400" dirty="0" smtClean="0">
              <a:solidFill>
                <a:prstClr val="black"/>
              </a:solidFill>
            </a:endParaRPr>
          </a:p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Logic</a:t>
            </a:r>
            <a:endParaRPr lang="en-SG" sz="2400" dirty="0">
              <a:solidFill>
                <a:prstClr val="black"/>
              </a:solidFill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89329" y="3698789"/>
            <a:ext cx="1143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2400" dirty="0" err="1" smtClean="0">
                <a:solidFill>
                  <a:prstClr val="black"/>
                </a:solidFill>
              </a:rPr>
              <a:t>TextUI</a:t>
            </a:r>
            <a:endParaRPr lang="en-SG" sz="2400" dirty="0">
              <a:solidFill>
                <a:prstClr val="black"/>
              </a:solidFill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589329" y="4689389"/>
            <a:ext cx="1143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ATD</a:t>
            </a:r>
            <a:endParaRPr lang="en-SG" sz="2400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55802" y="3005383"/>
            <a:ext cx="381000" cy="1588"/>
          </a:xfrm>
          <a:prstGeom prst="straightConnector1">
            <a:avLst/>
          </a:prstGeom>
          <a:ln w="28575" cap="flat" cmpd="sng" algn="ctr">
            <a:solidFill>
              <a:srgbClr val="002060"/>
            </a:solidFill>
            <a:prstDash val="sysDot"/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32329" y="3928669"/>
            <a:ext cx="381000" cy="15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32329" y="4911485"/>
            <a:ext cx="381000" cy="15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429002" y="2328777"/>
            <a:ext cx="381000" cy="15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66148" y="2098589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dependency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8" name="Flowchart: Magnetic Disk 27"/>
          <p:cNvSpPr/>
          <p:nvPr/>
        </p:nvSpPr>
        <p:spPr>
          <a:xfrm>
            <a:off x="3408729" y="3533786"/>
            <a:ext cx="772028" cy="5334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027729" y="3798898"/>
            <a:ext cx="381000" cy="15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5121224" y="2809886"/>
            <a:ext cx="1143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GUI</a:t>
            </a:r>
            <a:endParaRPr lang="en-SG" sz="2400" dirty="0">
              <a:solidFill>
                <a:prstClr val="black"/>
              </a:solidFill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6693350" y="2809886"/>
            <a:ext cx="866274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  <a:p>
            <a:pPr algn="ctr"/>
            <a:endParaRPr lang="en-US" sz="2400" dirty="0" smtClean="0">
              <a:solidFill>
                <a:prstClr val="black"/>
              </a:solidFill>
            </a:endParaRPr>
          </a:p>
          <a:p>
            <a:pPr algn="ctr"/>
            <a:endParaRPr lang="en-US" sz="2400" dirty="0" smtClean="0">
              <a:solidFill>
                <a:prstClr val="black"/>
              </a:solidFill>
            </a:endParaRPr>
          </a:p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Logic</a:t>
            </a:r>
            <a:endParaRPr lang="en-SG" sz="2400" dirty="0">
              <a:solidFill>
                <a:prstClr val="black"/>
              </a:solidFill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5121224" y="3724286"/>
            <a:ext cx="1143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2400" dirty="0" err="1" smtClean="0">
                <a:solidFill>
                  <a:prstClr val="black"/>
                </a:solidFill>
              </a:rPr>
              <a:t>TextUI</a:t>
            </a:r>
            <a:endParaRPr lang="en-SG" sz="2400" dirty="0">
              <a:solidFill>
                <a:prstClr val="black"/>
              </a:solidFill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5121224" y="4714886"/>
            <a:ext cx="1143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ATD</a:t>
            </a:r>
            <a:endParaRPr lang="en-SG" sz="2400" dirty="0">
              <a:solidFill>
                <a:prstClr val="black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287697" y="3030880"/>
            <a:ext cx="381000" cy="1588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ysDot"/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264224" y="395416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264224" y="493698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Magnetic Disk 36"/>
          <p:cNvSpPr/>
          <p:nvPr/>
        </p:nvSpPr>
        <p:spPr>
          <a:xfrm>
            <a:off x="7940624" y="3559283"/>
            <a:ext cx="772028" cy="5334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559624" y="3824395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9455" y="5375189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Diagram 1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85694" y="5369408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Diagram 2</a:t>
            </a:r>
          </a:p>
        </p:txBody>
      </p:sp>
    </p:spTree>
    <p:extLst>
      <p:ext uri="{BB962C8B-B14F-4D97-AF65-F5344CB8AC3E}">
        <p14:creationId xmlns:p14="http://schemas.microsoft.com/office/powerpoint/2010/main" val="351157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</cp:revision>
  <dcterms:created xsi:type="dcterms:W3CDTF">2017-06-30T07:20:21Z</dcterms:created>
  <dcterms:modified xsi:type="dcterms:W3CDTF">2017-06-30T07:31:13Z</dcterms:modified>
</cp:coreProperties>
</file>