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9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9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61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95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7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65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4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3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D6F-E2AA-4A6B-A2C9-6CABED1F1D1B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3C19-372E-4EC4-9CC5-A6900D46F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880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512039" y="2924944"/>
            <a:ext cx="8382000" cy="426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egoless team</a:t>
            </a:r>
            <a:r>
              <a:rPr lang="en-US" dirty="0" smtClean="0"/>
              <a:t>	             </a:t>
            </a:r>
            <a:r>
              <a:rPr lang="en-US" b="1" dirty="0" smtClean="0"/>
              <a:t>chief-programmer</a:t>
            </a:r>
            <a:r>
              <a:rPr lang="en-US" dirty="0" smtClean="0"/>
              <a:t>	         </a:t>
            </a:r>
            <a:r>
              <a:rPr lang="en-US" b="1" dirty="0" smtClean="0"/>
              <a:t>strict-hierarchy</a:t>
            </a:r>
            <a:endParaRPr lang="en-US" b="1" dirty="0"/>
          </a:p>
        </p:txBody>
      </p:sp>
      <p:sp>
        <p:nvSpPr>
          <p:cNvPr id="5" name="Smiley Face 4"/>
          <p:cNvSpPr/>
          <p:nvPr/>
        </p:nvSpPr>
        <p:spPr>
          <a:xfrm>
            <a:off x="609600" y="38862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295400" y="35052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62000" y="46482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828800" y="41148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447800" y="47244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6"/>
            <a:endCxn id="8" idx="2"/>
          </p:cNvCxnSpPr>
          <p:nvPr/>
        </p:nvCxnSpPr>
        <p:spPr>
          <a:xfrm>
            <a:off x="838200" y="40005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709472" y="3981450"/>
            <a:ext cx="947878" cy="4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9" idx="0"/>
          </p:cNvCxnSpPr>
          <p:nvPr/>
        </p:nvCxnSpPr>
        <p:spPr>
          <a:xfrm>
            <a:off x="838200" y="4000500"/>
            <a:ext cx="7239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9" idx="0"/>
          </p:cNvCxnSpPr>
          <p:nvPr/>
        </p:nvCxnSpPr>
        <p:spPr>
          <a:xfrm rot="16200000" flipH="1">
            <a:off x="990600" y="4152900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8" idx="2"/>
          </p:cNvCxnSpPr>
          <p:nvPr/>
        </p:nvCxnSpPr>
        <p:spPr>
          <a:xfrm rot="5400000" flipH="1" flipV="1">
            <a:off x="1166672" y="4019550"/>
            <a:ext cx="452578" cy="8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4"/>
          </p:cNvCxnSpPr>
          <p:nvPr/>
        </p:nvCxnSpPr>
        <p:spPr>
          <a:xfrm flipV="1">
            <a:off x="838200" y="3733800"/>
            <a:ext cx="5715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7" idx="7"/>
          </p:cNvCxnSpPr>
          <p:nvPr/>
        </p:nvCxnSpPr>
        <p:spPr>
          <a:xfrm>
            <a:off x="838200" y="4000500"/>
            <a:ext cx="118922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7"/>
            <a:endCxn id="9" idx="0"/>
          </p:cNvCxnSpPr>
          <p:nvPr/>
        </p:nvCxnSpPr>
        <p:spPr>
          <a:xfrm rot="16200000" flipH="1">
            <a:off x="1238250" y="4400550"/>
            <a:ext cx="42722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 rot="10800000" flipV="1">
            <a:off x="1562100" y="4229100"/>
            <a:ext cx="2667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2"/>
          </p:cNvCxnSpPr>
          <p:nvPr/>
        </p:nvCxnSpPr>
        <p:spPr>
          <a:xfrm rot="16200000" flipH="1">
            <a:off x="1371600" y="3771900"/>
            <a:ext cx="4953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miley Face 19"/>
          <p:cNvSpPr/>
          <p:nvPr/>
        </p:nvSpPr>
        <p:spPr>
          <a:xfrm>
            <a:off x="4229100" y="36195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3695700" y="47625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4381500" y="48387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0" idx="4"/>
            <a:endCxn id="28" idx="6"/>
          </p:cNvCxnSpPr>
          <p:nvPr/>
        </p:nvCxnSpPr>
        <p:spPr>
          <a:xfrm rot="5400000">
            <a:off x="3609975" y="3686175"/>
            <a:ext cx="57150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7" idx="1"/>
            <a:endCxn id="20" idx="4"/>
          </p:cNvCxnSpPr>
          <p:nvPr/>
        </p:nvCxnSpPr>
        <p:spPr>
          <a:xfrm rot="16200000" flipV="1">
            <a:off x="4210050" y="3981450"/>
            <a:ext cx="985978" cy="71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20" idx="4"/>
          </p:cNvCxnSpPr>
          <p:nvPr/>
        </p:nvCxnSpPr>
        <p:spPr>
          <a:xfrm rot="5400000" flipH="1" flipV="1">
            <a:off x="3643172" y="4095750"/>
            <a:ext cx="947878" cy="4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4"/>
            <a:endCxn id="22" idx="0"/>
          </p:cNvCxnSpPr>
          <p:nvPr/>
        </p:nvCxnSpPr>
        <p:spPr>
          <a:xfrm rot="16200000" flipH="1">
            <a:off x="3924300" y="4267200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/>
          <p:cNvSpPr/>
          <p:nvPr/>
        </p:nvSpPr>
        <p:spPr>
          <a:xfrm>
            <a:off x="5029200" y="48006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3219450" y="43053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5429250" y="43434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6515100" y="40767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200900" y="3581400"/>
            <a:ext cx="228600" cy="2286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667500" y="4724400"/>
            <a:ext cx="228600" cy="228600"/>
          </a:xfrm>
          <a:prstGeom prst="smileyFac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7734300" y="4000500"/>
            <a:ext cx="228600" cy="2286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7353300" y="4800600"/>
            <a:ext cx="228600" cy="228600"/>
          </a:xfrm>
          <a:prstGeom prst="smileyFac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0" idx="4"/>
            <a:endCxn id="42" idx="6"/>
          </p:cNvCxnSpPr>
          <p:nvPr/>
        </p:nvCxnSpPr>
        <p:spPr>
          <a:xfrm rot="5400000">
            <a:off x="6229350" y="4400550"/>
            <a:ext cx="4953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1"/>
            <a:endCxn id="33" idx="4"/>
          </p:cNvCxnSpPr>
          <p:nvPr/>
        </p:nvCxnSpPr>
        <p:spPr>
          <a:xfrm rot="16200000" flipV="1">
            <a:off x="7658100" y="4419600"/>
            <a:ext cx="566878" cy="18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6"/>
            <a:endCxn id="31" idx="4"/>
          </p:cNvCxnSpPr>
          <p:nvPr/>
        </p:nvCxnSpPr>
        <p:spPr>
          <a:xfrm flipV="1">
            <a:off x="6743700" y="3810000"/>
            <a:ext cx="5715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4"/>
            <a:endCxn id="32" idx="1"/>
          </p:cNvCxnSpPr>
          <p:nvPr/>
        </p:nvCxnSpPr>
        <p:spPr>
          <a:xfrm rot="16200000" flipH="1">
            <a:off x="6438900" y="4495800"/>
            <a:ext cx="452578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4"/>
            <a:endCxn id="34" idx="0"/>
          </p:cNvCxnSpPr>
          <p:nvPr/>
        </p:nvCxnSpPr>
        <p:spPr>
          <a:xfrm rot="5400000">
            <a:off x="7372350" y="4324350"/>
            <a:ext cx="5715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4"/>
            <a:endCxn id="33" idx="2"/>
          </p:cNvCxnSpPr>
          <p:nvPr/>
        </p:nvCxnSpPr>
        <p:spPr>
          <a:xfrm rot="16200000" flipH="1">
            <a:off x="7372350" y="3752850"/>
            <a:ext cx="3048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miley Face 40"/>
          <p:cNvSpPr/>
          <p:nvPr/>
        </p:nvSpPr>
        <p:spPr>
          <a:xfrm>
            <a:off x="8001000" y="4762500"/>
            <a:ext cx="228600" cy="228600"/>
          </a:xfrm>
          <a:prstGeom prst="smileyFac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6096000" y="4686300"/>
            <a:ext cx="228600" cy="228600"/>
          </a:xfrm>
          <a:prstGeom prst="smileyFac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8305800" y="4381500"/>
            <a:ext cx="228600" cy="228600"/>
          </a:xfrm>
          <a:prstGeom prst="smileyFac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2"/>
            <a:endCxn id="33" idx="4"/>
          </p:cNvCxnSpPr>
          <p:nvPr/>
        </p:nvCxnSpPr>
        <p:spPr>
          <a:xfrm rot="10800000">
            <a:off x="7848600" y="4229100"/>
            <a:ext cx="457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1"/>
            <a:endCxn id="20" idx="4"/>
          </p:cNvCxnSpPr>
          <p:nvPr/>
        </p:nvCxnSpPr>
        <p:spPr>
          <a:xfrm rot="16200000" flipV="1">
            <a:off x="4638675" y="3552825"/>
            <a:ext cx="528778" cy="111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69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2017-07-12T03:14:08Z</dcterms:created>
  <dcterms:modified xsi:type="dcterms:W3CDTF">2017-07-12T03:16:26Z</dcterms:modified>
</cp:coreProperties>
</file>