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56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4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6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88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5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3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13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77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5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83FE-019D-4F4F-9E5C-3AE20BABA760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B695-39CD-4DAE-8978-E296649A6F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78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975382"/>
            <a:ext cx="2444029" cy="4406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Person</a:t>
            </a:r>
            <a:endParaRPr lang="en-US" sz="1600" b="1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1394220"/>
            <a:ext cx="2444029" cy="57276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smtClean="0"/>
              <a:t>birthday: Date</a:t>
            </a:r>
            <a:endParaRPr lang="en-US" sz="1600" dirty="0"/>
          </a:p>
          <a:p>
            <a:r>
              <a:rPr lang="en-US" sz="1600" dirty="0" smtClean="0"/>
              <a:t>name: String</a:t>
            </a:r>
            <a:endParaRPr lang="en-US" sz="1600" u="sng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7544" y="1966986"/>
            <a:ext cx="2446655" cy="50405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err="1" smtClean="0"/>
              <a:t>getAge</a:t>
            </a:r>
            <a:r>
              <a:rPr lang="en-US" sz="1600" dirty="0" smtClean="0"/>
              <a:t>(Date </a:t>
            </a:r>
            <a:r>
              <a:rPr lang="en-US" sz="1600" dirty="0" err="1" smtClean="0"/>
              <a:t>asAt</a:t>
            </a:r>
            <a:r>
              <a:rPr lang="en-US" sz="1600" dirty="0" smtClean="0"/>
              <a:t>) </a:t>
            </a:r>
            <a:r>
              <a:rPr lang="en-US" sz="1600" dirty="0"/>
              <a:t>: </a:t>
            </a:r>
            <a:r>
              <a:rPr lang="en-US" sz="1600" dirty="0" smtClean="0"/>
              <a:t>Integer</a:t>
            </a:r>
            <a:endParaRPr lang="en-US" sz="1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47864" y="972718"/>
            <a:ext cx="2444029" cy="440692"/>
          </a:xfrm>
          <a:prstGeom prst="rect">
            <a:avLst/>
          </a:prstGeom>
          <a:solidFill>
            <a:schemeClr val="bg1"/>
          </a:solidFill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 u="sng" dirty="0" err="1" smtClean="0"/>
              <a:t>Adam:Person</a:t>
            </a:r>
            <a:endParaRPr lang="en-US" sz="1600" b="1" u="sng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47864" y="1391556"/>
            <a:ext cx="2444029" cy="572766"/>
          </a:xfrm>
          <a:prstGeom prst="rect">
            <a:avLst/>
          </a:prstGeom>
          <a:solidFill>
            <a:schemeClr val="bg1"/>
          </a:solidFill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smtClean="0"/>
              <a:t>birthday = 12/1/2000</a:t>
            </a:r>
            <a:endParaRPr lang="en-US" sz="1600" dirty="0"/>
          </a:p>
          <a:p>
            <a:r>
              <a:rPr lang="en-US" sz="1600" dirty="0" smtClean="0"/>
              <a:t>name = “Adam </a:t>
            </a:r>
            <a:r>
              <a:rPr lang="en-US" sz="1600" dirty="0" err="1" smtClean="0"/>
              <a:t>Bonco</a:t>
            </a:r>
            <a:r>
              <a:rPr lang="en-US" sz="1600" dirty="0" smtClean="0"/>
              <a:t>” </a:t>
            </a:r>
            <a:endParaRPr lang="en-US" sz="1600" u="sn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4168" y="963680"/>
            <a:ext cx="2444029" cy="440692"/>
          </a:xfrm>
          <a:prstGeom prst="rect">
            <a:avLst/>
          </a:prstGeom>
          <a:solidFill>
            <a:schemeClr val="bg1"/>
          </a:solidFill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 u="sng" dirty="0" err="1" smtClean="0"/>
              <a:t>Beth:Person</a:t>
            </a:r>
            <a:endParaRPr lang="en-US" sz="1600" b="1" u="sng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84168" y="1382518"/>
            <a:ext cx="2444029" cy="572766"/>
          </a:xfrm>
          <a:prstGeom prst="rect">
            <a:avLst/>
          </a:prstGeom>
          <a:solidFill>
            <a:schemeClr val="bg1"/>
          </a:solidFill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smtClean="0"/>
              <a:t>birthday = 2/2/1999</a:t>
            </a:r>
            <a:endParaRPr lang="en-US" sz="1600" dirty="0"/>
          </a:p>
          <a:p>
            <a:r>
              <a:rPr lang="en-US" sz="1600" dirty="0" smtClean="0"/>
              <a:t>name = “Beth Choo” 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2457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2017-06-07T02:54:23Z</dcterms:created>
  <dcterms:modified xsi:type="dcterms:W3CDTF">2017-06-07T02:56:45Z</dcterms:modified>
</cp:coreProperties>
</file>