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0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2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65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9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4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79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6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3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3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904-C9DB-4812-99EC-F4FAB4CC241B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CFD9-8C74-499A-AD30-22EDB8C09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4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2082009"/>
            <a:ext cx="2403607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Person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3878" y="2476673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totalPersons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3878" y="3162932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defTabSz="914400">
              <a:defRPr/>
            </a:pPr>
            <a:r>
              <a:rPr lang="en-US" sz="2000" u="sng" kern="0" dirty="0" smtClean="0">
                <a:solidFill>
                  <a:srgbClr val="FF0000"/>
                </a:solidFill>
                <a:latin typeface="Calibri" pitchFamily="34" charset="0"/>
              </a:rPr>
              <a:t>get</a:t>
            </a: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TotalPersons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()</a:t>
            </a:r>
          </a:p>
          <a:p>
            <a:pPr lvl="0" defTabSz="914400">
              <a:defRPr/>
            </a:pPr>
            <a:r>
              <a:rPr lang="en-US" sz="2000" kern="0" dirty="0" err="1" smtClean="0">
                <a:solidFill>
                  <a:schemeClr val="tx1"/>
                </a:solidFill>
                <a:latin typeface="Calibri" pitchFamily="34" charset="0"/>
              </a:rPr>
              <a:t>getName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2017-06-07T03:19:02Z</dcterms:created>
  <dcterms:modified xsi:type="dcterms:W3CDTF">2017-06-07T03:22:42Z</dcterms:modified>
</cp:coreProperties>
</file>