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5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68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6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7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5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1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18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24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3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FBDE-01E6-4446-9ADA-0C3323668F40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20A9-55E3-4C95-AC53-D2466EFCC5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5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3457" y="4953000"/>
            <a:ext cx="2326943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Staff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3457" y="5410200"/>
            <a:ext cx="2326943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83047" y="4800600"/>
            <a:ext cx="3536953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{abstract}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Staff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83047" y="5486400"/>
            <a:ext cx="3536953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83047" y="5943600"/>
            <a:ext cx="3536953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adjustMySalary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{abstract}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report()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457" y="5867400"/>
            <a:ext cx="2326943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 smtClean="0">
                <a:solidFill>
                  <a:srgbClr val="FF0000"/>
                </a:solidFill>
              </a:rPr>
              <a:t>adjustMySalary</a:t>
            </a:r>
            <a:r>
              <a:rPr lang="en-US" sz="2000" i="1" dirty="0" smtClean="0">
                <a:solidFill>
                  <a:srgbClr val="FF0000"/>
                </a:solidFill>
              </a:rPr>
              <a:t>(</a:t>
            </a:r>
            <a:r>
              <a:rPr lang="en-US" sz="2000" i="1" dirty="0" err="1" smtClean="0">
                <a:solidFill>
                  <a:srgbClr val="FF0000"/>
                </a:solidFill>
              </a:rPr>
              <a:t>int</a:t>
            </a:r>
            <a:r>
              <a:rPr lang="en-US" sz="2000" i="1" dirty="0" smtClean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report()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5410200"/>
            <a:ext cx="533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2017-06-08T03:24:33Z</dcterms:created>
  <dcterms:modified xsi:type="dcterms:W3CDTF">2017-06-08T03:26:37Z</dcterms:modified>
</cp:coreProperties>
</file>