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79712" y="2420888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8064" y="2420888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Woman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3888" y="3212976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Marriage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63888" y="3650540"/>
            <a:ext cx="1368152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licenseNo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63888" y="4327229"/>
            <a:ext cx="1368152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divorce()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1" name="Straight Connector 20"/>
          <p:cNvCxnSpPr>
            <a:stCxn id="16" idx="3"/>
            <a:endCxn id="17" idx="1"/>
          </p:cNvCxnSpPr>
          <p:nvPr/>
        </p:nvCxnSpPr>
        <p:spPr>
          <a:xfrm>
            <a:off x="3347864" y="2636332"/>
            <a:ext cx="1800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959932" y="2906524"/>
            <a:ext cx="5040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2017-06-02T06:53:37Z</dcterms:created>
  <dcterms:modified xsi:type="dcterms:W3CDTF">2017-06-02T07:04:55Z</dcterms:modified>
</cp:coreProperties>
</file>