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06595" y="1645446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354595" y="1639612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54595" y="2011861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06595" y="2011861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3601995" y="2195733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01795" y="370868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01795" y="4072178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30" name="Folded Corner 29"/>
          <p:cNvSpPr/>
          <p:nvPr/>
        </p:nvSpPr>
        <p:spPr>
          <a:xfrm>
            <a:off x="1163595" y="3163612"/>
            <a:ext cx="6629400" cy="2057400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63595" y="3163613"/>
            <a:ext cx="3733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Association (partial)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92795" y="3697012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92795" y="4072178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cxnSp>
        <p:nvCxnSpPr>
          <p:cNvPr id="34" name="Elbow Connector 33"/>
          <p:cNvCxnSpPr>
            <a:stCxn id="29" idx="3"/>
            <a:endCxn id="33" idx="1"/>
          </p:cNvCxnSpPr>
          <p:nvPr/>
        </p:nvCxnSpPr>
        <p:spPr>
          <a:xfrm>
            <a:off x="3373395" y="4256844"/>
            <a:ext cx="2819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54595" y="2249212"/>
            <a:ext cx="11430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306595" y="2249212"/>
            <a:ext cx="129540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001795" y="4382812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92795" y="4382812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2017-06-02T06:53:37Z</dcterms:created>
  <dcterms:modified xsi:type="dcterms:W3CDTF">2017-06-02T07:05:34Z</dcterms:modified>
</cp:coreProperties>
</file>