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169840" y="2900406"/>
            <a:ext cx="13716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>
            <a:off x="1331640" y="2355338"/>
            <a:ext cx="6629400" cy="1219200"/>
          </a:xfrm>
          <a:prstGeom prst="foldedCorner">
            <a:avLst/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31640" y="2355339"/>
            <a:ext cx="3581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Association (partial)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360840" y="2888738"/>
            <a:ext cx="13716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>
            <a:off x="3541440" y="3143770"/>
            <a:ext cx="2819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74840" y="274800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label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ight Triangle 55"/>
          <p:cNvSpPr>
            <a:spLocks noChangeAspect="1"/>
          </p:cNvSpPr>
          <p:nvPr/>
        </p:nvSpPr>
        <p:spPr>
          <a:xfrm rot="13495821">
            <a:off x="4703379" y="2831476"/>
            <a:ext cx="91440" cy="91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6</cp:revision>
  <dcterms:created xsi:type="dcterms:W3CDTF">2017-06-02T06:53:37Z</dcterms:created>
  <dcterms:modified xsi:type="dcterms:W3CDTF">2017-06-02T07:06:50Z</dcterms:modified>
</cp:coreProperties>
</file>