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381400" y="2584956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Professor</a:t>
            </a:r>
            <a:endParaRPr lang="en-US" b="1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6886600" y="2579122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59" name="Elbow Connector 58"/>
          <p:cNvCxnSpPr>
            <a:stCxn id="57" idx="3"/>
            <a:endCxn id="58" idx="1"/>
          </p:cNvCxnSpPr>
          <p:nvPr/>
        </p:nvCxnSpPr>
        <p:spPr>
          <a:xfrm flipV="1">
            <a:off x="4676800" y="2763788"/>
            <a:ext cx="2209800" cy="58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48400" y="2472025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</a:p>
          <a:p>
            <a:r>
              <a:rPr lang="en-US" dirty="0" smtClean="0"/>
              <a:t>0..5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676800" y="2432556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supervisor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943000" y="2584956"/>
            <a:ext cx="1295400" cy="369332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b="1" dirty="0" smtClean="0"/>
          </a:p>
        </p:txBody>
      </p:sp>
      <p:cxnSp>
        <p:nvCxnSpPr>
          <p:cNvPr id="63" name="Elbow Connector 62"/>
          <p:cNvCxnSpPr>
            <a:stCxn id="62" idx="2"/>
            <a:endCxn id="58" idx="2"/>
          </p:cNvCxnSpPr>
          <p:nvPr/>
        </p:nvCxnSpPr>
        <p:spPr>
          <a:xfrm rot="5400000" flipH="1" flipV="1">
            <a:off x="4521483" y="17671"/>
            <a:ext cx="5834" cy="5867400"/>
          </a:xfrm>
          <a:prstGeom prst="bentConnector3">
            <a:avLst>
              <a:gd name="adj1" fmla="val -88679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771800" y="2420888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</a:p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65" name="Elbow Connector 64"/>
          <p:cNvCxnSpPr/>
          <p:nvPr/>
        </p:nvCxnSpPr>
        <p:spPr>
          <a:xfrm>
            <a:off x="2238400" y="2743369"/>
            <a:ext cx="1143000" cy="145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05600" y="29542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238400" y="24854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324000" y="312127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496200" y="29542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0" grpId="0"/>
      <p:bldP spid="61" grpId="0"/>
      <p:bldP spid="62" grpId="0" animBg="1"/>
      <p:bldP spid="64" grpId="0"/>
      <p:bldP spid="66" grpId="0"/>
      <p:bldP spid="67" grpId="0"/>
      <p:bldP spid="68" grpId="0"/>
      <p:bldP spid="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7</cp:revision>
  <dcterms:created xsi:type="dcterms:W3CDTF">2017-06-02T06:53:37Z</dcterms:created>
  <dcterms:modified xsi:type="dcterms:W3CDTF">2017-06-02T07:07:23Z</dcterms:modified>
</cp:coreProperties>
</file>