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28600" y="3496449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sp>
        <p:nvSpPr>
          <p:cNvPr id="71" name="Rectangle 70"/>
          <p:cNvSpPr/>
          <p:nvPr/>
        </p:nvSpPr>
        <p:spPr>
          <a:xfrm>
            <a:off x="3276600" y="3440668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72" name="Straight Connector 71"/>
          <p:cNvCxnSpPr>
            <a:stCxn id="70" idx="3"/>
          </p:cNvCxnSpPr>
          <p:nvPr/>
        </p:nvCxnSpPr>
        <p:spPr>
          <a:xfrm>
            <a:off x="1524000" y="3681115"/>
            <a:ext cx="175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71800" y="3344049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24000" y="3648849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Line Callout 2 74"/>
          <p:cNvSpPr/>
          <p:nvPr/>
        </p:nvSpPr>
        <p:spPr>
          <a:xfrm>
            <a:off x="4114800" y="4092148"/>
            <a:ext cx="4419600" cy="646331"/>
          </a:xfrm>
          <a:prstGeom prst="borderCallout2">
            <a:avLst>
              <a:gd name="adj1" fmla="val 17509"/>
              <a:gd name="adj2" fmla="val 86"/>
              <a:gd name="adj3" fmla="val 13111"/>
              <a:gd name="adj4" fmla="val -32906"/>
              <a:gd name="adj5" fmla="val -22692"/>
              <a:gd name="adj6" fmla="val -5335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 smtClean="0">
                <a:solidFill>
                  <a:srgbClr val="C000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 must be associated to </a:t>
            </a:r>
            <a:r>
              <a:rPr lang="en-US" u="sng" dirty="0" smtClean="0">
                <a:solidFill>
                  <a:schemeClr val="tx1"/>
                </a:solidFill>
              </a:rPr>
              <a:t>only one </a:t>
            </a:r>
            <a:r>
              <a:rPr lang="en-US" dirty="0" smtClean="0">
                <a:solidFill>
                  <a:srgbClr val="C00000"/>
                </a:solidFill>
              </a:rPr>
              <a:t>Admin</a:t>
            </a:r>
            <a:r>
              <a:rPr lang="en-US" dirty="0" smtClean="0">
                <a:solidFill>
                  <a:schemeClr val="tx1"/>
                </a:solidFill>
              </a:rPr>
              <a:t> at all times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23282" y="3344049"/>
            <a:ext cx="12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administers </a:t>
            </a:r>
            <a:endParaRPr lang="en-US" dirty="0"/>
          </a:p>
        </p:txBody>
      </p:sp>
      <p:sp>
        <p:nvSpPr>
          <p:cNvPr id="77" name="Right Triangle 76"/>
          <p:cNvSpPr>
            <a:spLocks noChangeAspect="1"/>
          </p:cNvSpPr>
          <p:nvPr/>
        </p:nvSpPr>
        <p:spPr>
          <a:xfrm rot="13495821">
            <a:off x="2785222" y="3515387"/>
            <a:ext cx="91440" cy="9144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8</cp:revision>
  <dcterms:created xsi:type="dcterms:W3CDTF">2017-06-02T06:53:37Z</dcterms:created>
  <dcterms:modified xsi:type="dcterms:W3CDTF">2017-06-02T07:07:52Z</dcterms:modified>
</cp:coreProperties>
</file>