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nip Diagonal Corner Rectangle 206"/>
          <p:cNvSpPr/>
          <p:nvPr/>
        </p:nvSpPr>
        <p:spPr>
          <a:xfrm>
            <a:off x="4267200" y="2676712"/>
            <a:ext cx="3352800" cy="2209800"/>
          </a:xfrm>
          <a:prstGeom prst="snip2DiagRect">
            <a:avLst>
              <a:gd name="adj1" fmla="val 0"/>
              <a:gd name="adj2" fmla="val 8410"/>
            </a:avLst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8" name="Snip Single Corner Rectangle 207"/>
          <p:cNvSpPr/>
          <p:nvPr/>
        </p:nvSpPr>
        <p:spPr>
          <a:xfrm rot="10800000">
            <a:off x="1263650" y="2676709"/>
            <a:ext cx="2743200" cy="2209802"/>
          </a:xfrm>
          <a:prstGeom prst="snip1Rect">
            <a:avLst>
              <a:gd name="adj" fmla="val 10213"/>
            </a:avLst>
          </a:prstGeom>
          <a:solidFill>
            <a:schemeClr val="bg1"/>
          </a:solidFill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1263650" y="2676712"/>
            <a:ext cx="2743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Inheritance</a:t>
            </a:r>
            <a:endParaRPr lang="en-US" dirty="0"/>
          </a:p>
        </p:txBody>
      </p:sp>
      <p:sp>
        <p:nvSpPr>
          <p:cNvPr id="210" name="Rectangle 209"/>
          <p:cNvSpPr/>
          <p:nvPr/>
        </p:nvSpPr>
        <p:spPr>
          <a:xfrm>
            <a:off x="5026141" y="2946557"/>
            <a:ext cx="175871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11" name="Isosceles Triangle 210"/>
          <p:cNvSpPr/>
          <p:nvPr/>
        </p:nvSpPr>
        <p:spPr>
          <a:xfrm>
            <a:off x="5791199" y="4004377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4800600" y="4353112"/>
            <a:ext cx="22098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 smtClean="0"/>
              <a:t>EvaluationReport</a:t>
            </a:r>
            <a:endParaRPr lang="en-US" dirty="0"/>
          </a:p>
        </p:txBody>
      </p:sp>
      <p:cxnSp>
        <p:nvCxnSpPr>
          <p:cNvPr id="213" name="Elbow Connector 212"/>
          <p:cNvCxnSpPr>
            <a:stCxn id="211" idx="3"/>
            <a:endCxn id="212" idx="0"/>
          </p:cNvCxnSpPr>
          <p:nvPr/>
        </p:nvCxnSpPr>
        <p:spPr>
          <a:xfrm rot="16200000" flipH="1">
            <a:off x="5807332" y="4254943"/>
            <a:ext cx="19633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2063750" y="3133911"/>
            <a:ext cx="121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215" name="Isosceles Triangle 214"/>
          <p:cNvSpPr/>
          <p:nvPr/>
        </p:nvSpPr>
        <p:spPr>
          <a:xfrm>
            <a:off x="2559050" y="3514911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651000" y="4175652"/>
            <a:ext cx="2057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Derived class</a:t>
            </a:r>
            <a:endParaRPr lang="en-US" dirty="0"/>
          </a:p>
        </p:txBody>
      </p:sp>
      <p:cxnSp>
        <p:nvCxnSpPr>
          <p:cNvPr id="217" name="Elbow Connector 216"/>
          <p:cNvCxnSpPr>
            <a:stCxn id="215" idx="3"/>
            <a:endCxn id="216" idx="0"/>
          </p:cNvCxnSpPr>
          <p:nvPr/>
        </p:nvCxnSpPr>
        <p:spPr>
          <a:xfrm rot="16200000" flipH="1">
            <a:off x="2422355" y="3918306"/>
            <a:ext cx="508341" cy="6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5026141" y="3307499"/>
            <a:ext cx="1758717" cy="332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5026141" y="3639805"/>
            <a:ext cx="175871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print()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4" grpId="0" animBg="1"/>
      <p:bldP spid="215" grpId="0" animBg="1"/>
      <p:bldP spid="216" grpId="0" animBg="1"/>
      <p:bldP spid="218" grpId="0" animBg="1"/>
      <p:bldP spid="2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20</cp:revision>
  <dcterms:created xsi:type="dcterms:W3CDTF">2017-06-02T06:53:37Z</dcterms:created>
  <dcterms:modified xsi:type="dcterms:W3CDTF">2017-06-02T07:14:38Z</dcterms:modified>
</cp:coreProperties>
</file>