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/>
          <p:cNvSpPr/>
          <p:nvPr/>
        </p:nvSpPr>
        <p:spPr>
          <a:xfrm>
            <a:off x="2987824" y="2204864"/>
            <a:ext cx="2403607" cy="4308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Student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2985846" y="2599528"/>
            <a:ext cx="2405586" cy="70788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name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totalStudents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2985846" y="3285787"/>
            <a:ext cx="2405586" cy="70788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0" defTabSz="914400">
              <a:defRPr/>
            </a:pPr>
            <a:r>
              <a:rPr lang="en-US" sz="2000" u="sng" kern="0" dirty="0" smtClean="0">
                <a:solidFill>
                  <a:srgbClr val="FF0000"/>
                </a:solidFill>
                <a:latin typeface="Calibri" pitchFamily="34" charset="0"/>
              </a:rPr>
              <a:t>get</a:t>
            </a:r>
            <a:r>
              <a:rPr kumimoji="0" lang="en-US" sz="2000" b="0" i="0" u="sng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TotalStudents</a:t>
            </a:r>
            <a:r>
              <a:rPr kumimoji="0" 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()</a:t>
            </a:r>
          </a:p>
          <a:p>
            <a:pPr lvl="0" defTabSz="914400">
              <a:defRPr/>
            </a:pPr>
            <a:r>
              <a:rPr lang="en-US" sz="2000" kern="0" dirty="0" err="1" smtClean="0">
                <a:solidFill>
                  <a:schemeClr val="tx1"/>
                </a:solidFill>
                <a:latin typeface="Calibri" pitchFamily="34" charset="0"/>
              </a:rPr>
              <a:t>calculateCAP</a:t>
            </a:r>
            <a:r>
              <a:rPr lang="en-US" sz="2000" kern="0" dirty="0" smtClean="0">
                <a:solidFill>
                  <a:schemeClr val="tx1"/>
                </a:solidFill>
                <a:latin typeface="Calibri" pitchFamily="34" charset="0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  <p:bldP spid="221" grpId="0" animBg="1"/>
      <p:bldP spid="2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21</cp:revision>
  <dcterms:created xsi:type="dcterms:W3CDTF">2017-06-02T06:53:37Z</dcterms:created>
  <dcterms:modified xsi:type="dcterms:W3CDTF">2017-06-02T07:15:11Z</dcterms:modified>
</cp:coreProperties>
</file>