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22"/>
          <p:cNvSpPr/>
          <p:nvPr/>
        </p:nvSpPr>
        <p:spPr>
          <a:xfrm>
            <a:off x="4914900" y="2914474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Whole</a:t>
            </a:r>
            <a:endParaRPr lang="en-US" dirty="0"/>
          </a:p>
        </p:txBody>
      </p:sp>
      <p:sp>
        <p:nvSpPr>
          <p:cNvPr id="224" name="Folded Corner 223"/>
          <p:cNvSpPr/>
          <p:nvPr/>
        </p:nvSpPr>
        <p:spPr>
          <a:xfrm>
            <a:off x="4533900" y="2301957"/>
            <a:ext cx="3276600" cy="1295400"/>
          </a:xfrm>
          <a:prstGeom prst="foldedCorner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4533900" y="2301958"/>
            <a:ext cx="3276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Composition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6896100" y="2914474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Part</a:t>
            </a:r>
            <a:endParaRPr lang="en-US" dirty="0"/>
          </a:p>
        </p:txBody>
      </p:sp>
      <p:cxnSp>
        <p:nvCxnSpPr>
          <p:cNvPr id="227" name="Elbow Connector 226"/>
          <p:cNvCxnSpPr>
            <a:stCxn id="228" idx="3"/>
          </p:cNvCxnSpPr>
          <p:nvPr/>
        </p:nvCxnSpPr>
        <p:spPr>
          <a:xfrm>
            <a:off x="6057900" y="3099140"/>
            <a:ext cx="838200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lowchart: Decision 227"/>
          <p:cNvSpPr/>
          <p:nvPr/>
        </p:nvSpPr>
        <p:spPr>
          <a:xfrm>
            <a:off x="5829300" y="2984840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419100" y="237815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2705100" y="2389826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31" name="Elbow Connector 43"/>
          <p:cNvCxnSpPr>
            <a:stCxn id="233" idx="3"/>
            <a:endCxn id="230" idx="1"/>
          </p:cNvCxnSpPr>
          <p:nvPr/>
        </p:nvCxnSpPr>
        <p:spPr>
          <a:xfrm>
            <a:off x="1790700" y="2568658"/>
            <a:ext cx="914400" cy="58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32" name="TextBox 231"/>
          <p:cNvSpPr txBox="1"/>
          <p:nvPr/>
        </p:nvSpPr>
        <p:spPr>
          <a:xfrm>
            <a:off x="1790700" y="21495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  100</a:t>
            </a:r>
          </a:p>
        </p:txBody>
      </p:sp>
      <p:sp>
        <p:nvSpPr>
          <p:cNvPr id="233" name="Flowchart: Decision 232"/>
          <p:cNvSpPr/>
          <p:nvPr/>
        </p:nvSpPr>
        <p:spPr>
          <a:xfrm>
            <a:off x="1562100" y="2454358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1409700" y="3140158"/>
            <a:ext cx="11430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Folder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35" name="Elbow Connector 43"/>
          <p:cNvCxnSpPr>
            <a:stCxn id="236" idx="2"/>
            <a:endCxn id="234" idx="3"/>
          </p:cNvCxnSpPr>
          <p:nvPr/>
        </p:nvCxnSpPr>
        <p:spPr>
          <a:xfrm rot="5400000" flipH="1" flipV="1">
            <a:off x="2054483" y="3251541"/>
            <a:ext cx="424934" cy="571500"/>
          </a:xfrm>
          <a:prstGeom prst="bentConnector4">
            <a:avLst>
              <a:gd name="adj1" fmla="val -53797"/>
              <a:gd name="adj2" fmla="val 14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36" name="Flowchart: Decision 235"/>
          <p:cNvSpPr/>
          <p:nvPr/>
        </p:nvSpPr>
        <p:spPr>
          <a:xfrm>
            <a:off x="1866900" y="3521158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181100" y="397835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  is a sub-folder of &gt;</a:t>
            </a: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6" grpId="0" animBg="1"/>
      <p:bldP spid="2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22</cp:revision>
  <dcterms:created xsi:type="dcterms:W3CDTF">2017-06-02T06:53:37Z</dcterms:created>
  <dcterms:modified xsi:type="dcterms:W3CDTF">2017-06-02T07:15:50Z</dcterms:modified>
</cp:coreProperties>
</file>