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/>
          <p:cNvSpPr/>
          <p:nvPr/>
        </p:nvSpPr>
        <p:spPr>
          <a:xfrm>
            <a:off x="1828800" y="2993082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1828800" y="335658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240" name="Folded Corner 239"/>
          <p:cNvSpPr/>
          <p:nvPr/>
        </p:nvSpPr>
        <p:spPr>
          <a:xfrm>
            <a:off x="990600" y="2448014"/>
            <a:ext cx="6629400" cy="2057400"/>
          </a:xfrm>
          <a:prstGeom prst="foldedCorner">
            <a:avLst/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990600" y="2448015"/>
            <a:ext cx="3733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Dependency</a:t>
            </a:r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6019800" y="2981414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243" name="Rectangle 242"/>
          <p:cNvSpPr/>
          <p:nvPr/>
        </p:nvSpPr>
        <p:spPr>
          <a:xfrm>
            <a:off x="6019800" y="335658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cxnSp>
        <p:nvCxnSpPr>
          <p:cNvPr id="244" name="Elbow Connector 243"/>
          <p:cNvCxnSpPr>
            <a:stCxn id="239" idx="3"/>
            <a:endCxn id="243" idx="1"/>
          </p:cNvCxnSpPr>
          <p:nvPr/>
        </p:nvCxnSpPr>
        <p:spPr>
          <a:xfrm>
            <a:off x="3200400" y="3541246"/>
            <a:ext cx="281940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1828800" y="3667214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246" name="Rectangle 245"/>
          <p:cNvSpPr/>
          <p:nvPr/>
        </p:nvSpPr>
        <p:spPr>
          <a:xfrm>
            <a:off x="6019800" y="3667214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5" grpId="0" animBg="1"/>
      <p:bldP spid="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23</cp:revision>
  <dcterms:created xsi:type="dcterms:W3CDTF">2017-06-02T06:53:37Z</dcterms:created>
  <dcterms:modified xsi:type="dcterms:W3CDTF">2017-06-02T07:16:19Z</dcterms:modified>
</cp:coreProperties>
</file>