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04800" y="4671535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3600" y="5814535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4671535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4" name="Elbow Connector 33"/>
          <p:cNvCxnSpPr>
            <a:stCxn id="31" idx="3"/>
            <a:endCxn id="33" idx="1"/>
          </p:cNvCxnSpPr>
          <p:nvPr/>
        </p:nvCxnSpPr>
        <p:spPr>
          <a:xfrm>
            <a:off x="1447800" y="4856201"/>
            <a:ext cx="13716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Elbow Connector 34"/>
          <p:cNvCxnSpPr>
            <a:stCxn id="32" idx="0"/>
            <a:endCxn id="33" idx="2"/>
          </p:cNvCxnSpPr>
          <p:nvPr/>
        </p:nvCxnSpPr>
        <p:spPr>
          <a:xfrm rot="5400000" flipH="1" flipV="1">
            <a:off x="2985016" y="5408651"/>
            <a:ext cx="773668" cy="38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2133600" y="6183868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FaceValue</a:t>
            </a:r>
            <a:r>
              <a:rPr lang="en-US" b="1" kern="0" noProof="0" dirty="0" smtClean="0">
                <a:latin typeface="Calibri" pitchFamily="34" charset="0"/>
              </a:rPr>
              <a:t>: </a:t>
            </a:r>
            <a:r>
              <a:rPr lang="en-US" b="1" kern="0" noProof="0" dirty="0" err="1" smtClean="0">
                <a:latin typeface="Calibri" pitchFamily="34" charset="0"/>
              </a:rPr>
              <a:t>DieValue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7" name="Elbow Connector 51"/>
          <p:cNvCxnSpPr>
            <a:stCxn id="31" idx="2"/>
            <a:endCxn id="32" idx="1"/>
          </p:cNvCxnSpPr>
          <p:nvPr/>
        </p:nvCxnSpPr>
        <p:spPr>
          <a:xfrm rot="16200000" flipH="1">
            <a:off x="1025783" y="4891384"/>
            <a:ext cx="958334" cy="1257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0" y="45074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600" y="54980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0" y="542186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6031467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91000"/>
            <a:ext cx="1981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b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DieValue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57800" y="4798292"/>
            <a:ext cx="1981200" cy="1754326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ONE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TWO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THREE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FOUR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FIVE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SIX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25</cp:revision>
  <dcterms:created xsi:type="dcterms:W3CDTF">2017-06-02T06:53:37Z</dcterms:created>
  <dcterms:modified xsi:type="dcterms:W3CDTF">2017-06-08T02:54:56Z</dcterms:modified>
</cp:coreProperties>
</file>