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1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2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6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5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0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8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7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5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0342" y="3288268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Lee:Professor</a:t>
            </a:r>
            <a:endParaRPr lang="en-US" b="1" u="sng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3031142" y="2971800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Jean:Studen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36" name="Elbow Connector 35"/>
          <p:cNvCxnSpPr>
            <a:stCxn id="34" idx="3"/>
            <a:endCxn id="35" idx="1"/>
          </p:cNvCxnSpPr>
          <p:nvPr/>
        </p:nvCxnSpPr>
        <p:spPr>
          <a:xfrm flipV="1">
            <a:off x="2269142" y="3156466"/>
            <a:ext cx="762000" cy="316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40542" y="4736068"/>
            <a:ext cx="914400" cy="369332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:Admin</a:t>
            </a:r>
            <a:endParaRPr lang="en-US" b="1" u="sng" dirty="0" smtClean="0"/>
          </a:p>
        </p:txBody>
      </p:sp>
      <p:cxnSp>
        <p:nvCxnSpPr>
          <p:cNvPr id="38" name="Elbow Connector 37"/>
          <p:cNvCxnSpPr>
            <a:stCxn id="34" idx="3"/>
            <a:endCxn id="41" idx="1"/>
          </p:cNvCxnSpPr>
          <p:nvPr/>
        </p:nvCxnSpPr>
        <p:spPr>
          <a:xfrm>
            <a:off x="2269142" y="3472934"/>
            <a:ext cx="762000" cy="216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7" idx="1"/>
            <a:endCxn id="40" idx="1"/>
          </p:cNvCxnSpPr>
          <p:nvPr/>
        </p:nvCxnSpPr>
        <p:spPr>
          <a:xfrm rot="10800000">
            <a:off x="440342" y="4463534"/>
            <a:ext cx="1600200" cy="457200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0342" y="4278868"/>
            <a:ext cx="15240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3031142" y="3505200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Jon:Studen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31142" y="4278868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:Studen</a:t>
            </a:r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3" name="Elbow Connector 42"/>
          <p:cNvCxnSpPr>
            <a:stCxn id="37" idx="1"/>
            <a:endCxn id="34" idx="1"/>
          </p:cNvCxnSpPr>
          <p:nvPr/>
        </p:nvCxnSpPr>
        <p:spPr>
          <a:xfrm rot="10800000">
            <a:off x="440342" y="3472934"/>
            <a:ext cx="1600200" cy="1447800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42" idx="1"/>
          </p:cNvCxnSpPr>
          <p:nvPr/>
        </p:nvCxnSpPr>
        <p:spPr>
          <a:xfrm>
            <a:off x="1964342" y="4463534"/>
            <a:ext cx="1066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7" idx="3"/>
            <a:endCxn id="42" idx="3"/>
          </p:cNvCxnSpPr>
          <p:nvPr/>
        </p:nvCxnSpPr>
        <p:spPr>
          <a:xfrm flipV="1">
            <a:off x="2954942" y="4463534"/>
            <a:ext cx="1600200" cy="457200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3"/>
            <a:endCxn id="41" idx="3"/>
          </p:cNvCxnSpPr>
          <p:nvPr/>
        </p:nvCxnSpPr>
        <p:spPr>
          <a:xfrm flipV="1">
            <a:off x="2954942" y="3689866"/>
            <a:ext cx="1600200" cy="1230868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5" idx="3"/>
            <a:endCxn id="37" idx="3"/>
          </p:cNvCxnSpPr>
          <p:nvPr/>
        </p:nvCxnSpPr>
        <p:spPr>
          <a:xfrm flipH="1">
            <a:off x="2954942" y="3156466"/>
            <a:ext cx="1600200" cy="1764268"/>
          </a:xfrm>
          <a:prstGeom prst="bentConnector3">
            <a:avLst>
              <a:gd name="adj1" fmla="val -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40342" y="3657600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name = “L. John”</a:t>
            </a:r>
            <a:endParaRPr lang="en-US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5154627" y="3255501"/>
            <a:ext cx="1233360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7174263" y="3246928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Jean:Studen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1" name="Elbow Connector 50"/>
          <p:cNvCxnSpPr>
            <a:stCxn id="49" idx="3"/>
            <a:endCxn id="50" idx="1"/>
          </p:cNvCxnSpPr>
          <p:nvPr/>
        </p:nvCxnSpPr>
        <p:spPr>
          <a:xfrm flipV="1">
            <a:off x="6387987" y="3431594"/>
            <a:ext cx="786276" cy="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159387" y="4695607"/>
            <a:ext cx="914400" cy="369332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:Admin</a:t>
            </a:r>
            <a:endParaRPr lang="en-US" b="1" u="sng" dirty="0" smtClean="0"/>
          </a:p>
        </p:txBody>
      </p:sp>
      <p:cxnSp>
        <p:nvCxnSpPr>
          <p:cNvPr id="53" name="Elbow Connector 52"/>
          <p:cNvCxnSpPr>
            <a:stCxn id="52" idx="1"/>
            <a:endCxn id="54" idx="1"/>
          </p:cNvCxnSpPr>
          <p:nvPr/>
        </p:nvCxnSpPr>
        <p:spPr>
          <a:xfrm rot="10800000">
            <a:off x="5162719" y="4423075"/>
            <a:ext cx="996669" cy="457199"/>
          </a:xfrm>
          <a:prstGeom prst="bentConnector3">
            <a:avLst>
              <a:gd name="adj1" fmla="val 1229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62718" y="4246102"/>
            <a:ext cx="1262357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149987" y="4238407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:Studen</a:t>
            </a:r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56" name="Elbow Connector 55"/>
          <p:cNvCxnSpPr>
            <a:stCxn id="52" idx="1"/>
            <a:endCxn id="49" idx="1"/>
          </p:cNvCxnSpPr>
          <p:nvPr/>
        </p:nvCxnSpPr>
        <p:spPr>
          <a:xfrm rot="10800000">
            <a:off x="5154627" y="3432473"/>
            <a:ext cx="1004760" cy="1447800"/>
          </a:xfrm>
          <a:prstGeom prst="bentConnector3">
            <a:avLst>
              <a:gd name="adj1" fmla="val 1227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4" idx="3"/>
            <a:endCxn id="55" idx="1"/>
          </p:cNvCxnSpPr>
          <p:nvPr/>
        </p:nvCxnSpPr>
        <p:spPr>
          <a:xfrm flipV="1">
            <a:off x="6425075" y="4423073"/>
            <a:ext cx="72491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2" idx="3"/>
            <a:endCxn id="55" idx="3"/>
          </p:cNvCxnSpPr>
          <p:nvPr/>
        </p:nvCxnSpPr>
        <p:spPr>
          <a:xfrm flipV="1">
            <a:off x="7073787" y="4423073"/>
            <a:ext cx="1600200" cy="457200"/>
          </a:xfrm>
          <a:prstGeom prst="bentConnector3">
            <a:avLst>
              <a:gd name="adj1" fmla="val 1158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0" idx="3"/>
            <a:endCxn id="52" idx="3"/>
          </p:cNvCxnSpPr>
          <p:nvPr/>
        </p:nvCxnSpPr>
        <p:spPr>
          <a:xfrm flipH="1">
            <a:off x="7073787" y="3431594"/>
            <a:ext cx="1624476" cy="1448679"/>
          </a:xfrm>
          <a:prstGeom prst="bentConnector3">
            <a:avLst>
              <a:gd name="adj1" fmla="val -140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7</cp:revision>
  <dcterms:created xsi:type="dcterms:W3CDTF">2017-06-08T08:28:09Z</dcterms:created>
  <dcterms:modified xsi:type="dcterms:W3CDTF">2017-06-08T09:00:45Z</dcterms:modified>
</cp:coreProperties>
</file>