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159387" y="4875257"/>
            <a:ext cx="914400" cy="353943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cxnSp>
        <p:nvCxnSpPr>
          <p:cNvPr id="29" name="Elbow Connector 28"/>
          <p:cNvCxnSpPr>
            <a:stCxn id="28" idx="1"/>
            <a:endCxn id="30" idx="2"/>
          </p:cNvCxnSpPr>
          <p:nvPr/>
        </p:nvCxnSpPr>
        <p:spPr>
          <a:xfrm rot="10800000">
            <a:off x="5793897" y="4600045"/>
            <a:ext cx="365490" cy="452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2718" y="4246102"/>
            <a:ext cx="1262357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948264" y="4246101"/>
            <a:ext cx="1152128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3"/>
            <a:endCxn id="31" idx="1"/>
          </p:cNvCxnSpPr>
          <p:nvPr/>
        </p:nvCxnSpPr>
        <p:spPr>
          <a:xfrm flipV="1">
            <a:off x="6425075" y="4423073"/>
            <a:ext cx="52318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31" idx="2"/>
          </p:cNvCxnSpPr>
          <p:nvPr/>
        </p:nvCxnSpPr>
        <p:spPr>
          <a:xfrm flipV="1">
            <a:off x="7073787" y="4600044"/>
            <a:ext cx="450541" cy="4521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2017-06-08T08:28:09Z</dcterms:created>
  <dcterms:modified xsi:type="dcterms:W3CDTF">2017-06-08T09:00:15Z</dcterms:modified>
</cp:coreProperties>
</file>